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5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751964" cy="1669414"/>
          </a:xfrm>
          <a:custGeom>
            <a:avLst/>
            <a:gdLst/>
            <a:ahLst/>
            <a:cxnLst/>
            <a:rect l="l" t="t" r="r" b="b"/>
            <a:pathLst>
              <a:path w="1751964" h="1669414">
                <a:moveTo>
                  <a:pt x="711345" y="1668907"/>
                </a:moveTo>
                <a:lnTo>
                  <a:pt x="758962" y="1667837"/>
                </a:lnTo>
                <a:lnTo>
                  <a:pt x="806030" y="1664656"/>
                </a:lnTo>
                <a:lnTo>
                  <a:pt x="852502" y="1659411"/>
                </a:lnTo>
                <a:lnTo>
                  <a:pt x="898333" y="1652147"/>
                </a:lnTo>
                <a:lnTo>
                  <a:pt x="943476" y="1642911"/>
                </a:lnTo>
                <a:lnTo>
                  <a:pt x="987887" y="1631748"/>
                </a:lnTo>
                <a:lnTo>
                  <a:pt x="1031518" y="1618705"/>
                </a:lnTo>
                <a:lnTo>
                  <a:pt x="1074325" y="1603826"/>
                </a:lnTo>
                <a:lnTo>
                  <a:pt x="1116260" y="1587159"/>
                </a:lnTo>
                <a:lnTo>
                  <a:pt x="1157279" y="1568749"/>
                </a:lnTo>
                <a:lnTo>
                  <a:pt x="1197336" y="1548641"/>
                </a:lnTo>
                <a:lnTo>
                  <a:pt x="1236383" y="1526882"/>
                </a:lnTo>
                <a:lnTo>
                  <a:pt x="1274377" y="1503518"/>
                </a:lnTo>
                <a:lnTo>
                  <a:pt x="1311270" y="1478595"/>
                </a:lnTo>
                <a:lnTo>
                  <a:pt x="1347016" y="1452157"/>
                </a:lnTo>
                <a:lnTo>
                  <a:pt x="1381571" y="1424253"/>
                </a:lnTo>
                <a:lnTo>
                  <a:pt x="1414887" y="1394926"/>
                </a:lnTo>
                <a:lnTo>
                  <a:pt x="1446920" y="1364224"/>
                </a:lnTo>
                <a:lnTo>
                  <a:pt x="1477622" y="1332192"/>
                </a:lnTo>
                <a:lnTo>
                  <a:pt x="1506949" y="1298875"/>
                </a:lnTo>
                <a:lnTo>
                  <a:pt x="1534854" y="1264321"/>
                </a:lnTo>
                <a:lnTo>
                  <a:pt x="1561291" y="1228575"/>
                </a:lnTo>
                <a:lnTo>
                  <a:pt x="1586215" y="1191682"/>
                </a:lnTo>
                <a:lnTo>
                  <a:pt x="1609580" y="1153688"/>
                </a:lnTo>
                <a:lnTo>
                  <a:pt x="1631339" y="1114641"/>
                </a:lnTo>
                <a:lnTo>
                  <a:pt x="1651447" y="1074584"/>
                </a:lnTo>
                <a:lnTo>
                  <a:pt x="1669857" y="1033565"/>
                </a:lnTo>
                <a:lnTo>
                  <a:pt x="1686525" y="991629"/>
                </a:lnTo>
                <a:lnTo>
                  <a:pt x="1701404" y="948822"/>
                </a:lnTo>
                <a:lnTo>
                  <a:pt x="1714447" y="905191"/>
                </a:lnTo>
                <a:lnTo>
                  <a:pt x="1725610" y="860780"/>
                </a:lnTo>
                <a:lnTo>
                  <a:pt x="1734847" y="815636"/>
                </a:lnTo>
                <a:lnTo>
                  <a:pt x="1742110" y="769804"/>
                </a:lnTo>
                <a:lnTo>
                  <a:pt x="1747356" y="723332"/>
                </a:lnTo>
                <a:lnTo>
                  <a:pt x="1750536" y="676263"/>
                </a:lnTo>
                <a:lnTo>
                  <a:pt x="1751607" y="628646"/>
                </a:lnTo>
                <a:lnTo>
                  <a:pt x="1750536" y="581029"/>
                </a:lnTo>
                <a:lnTo>
                  <a:pt x="1747356" y="533961"/>
                </a:lnTo>
                <a:lnTo>
                  <a:pt x="1742110" y="487489"/>
                </a:lnTo>
                <a:lnTo>
                  <a:pt x="1734847" y="441658"/>
                </a:lnTo>
                <a:lnTo>
                  <a:pt x="1725610" y="396515"/>
                </a:lnTo>
                <a:lnTo>
                  <a:pt x="1714447" y="352104"/>
                </a:lnTo>
                <a:lnTo>
                  <a:pt x="1701404" y="308473"/>
                </a:lnTo>
                <a:lnTo>
                  <a:pt x="1686525" y="265666"/>
                </a:lnTo>
                <a:lnTo>
                  <a:pt x="1669857" y="223731"/>
                </a:lnTo>
                <a:lnTo>
                  <a:pt x="1651447" y="182712"/>
                </a:lnTo>
                <a:lnTo>
                  <a:pt x="1631339" y="142655"/>
                </a:lnTo>
                <a:lnTo>
                  <a:pt x="1609580" y="103607"/>
                </a:lnTo>
                <a:lnTo>
                  <a:pt x="1586215" y="65614"/>
                </a:lnTo>
                <a:lnTo>
                  <a:pt x="1561291" y="28721"/>
                </a:lnTo>
                <a:lnTo>
                  <a:pt x="1540050" y="0"/>
                </a:lnTo>
              </a:path>
              <a:path w="1751964" h="1669414">
                <a:moveTo>
                  <a:pt x="0" y="1387446"/>
                </a:moveTo>
                <a:lnTo>
                  <a:pt x="41120" y="1424253"/>
                </a:lnTo>
                <a:lnTo>
                  <a:pt x="75674" y="1452157"/>
                </a:lnTo>
                <a:lnTo>
                  <a:pt x="111421" y="1478595"/>
                </a:lnTo>
                <a:lnTo>
                  <a:pt x="148314" y="1503518"/>
                </a:lnTo>
                <a:lnTo>
                  <a:pt x="186307" y="1526882"/>
                </a:lnTo>
                <a:lnTo>
                  <a:pt x="225355" y="1548641"/>
                </a:lnTo>
                <a:lnTo>
                  <a:pt x="265411" y="1568749"/>
                </a:lnTo>
                <a:lnTo>
                  <a:pt x="306430" y="1587159"/>
                </a:lnTo>
                <a:lnTo>
                  <a:pt x="348366" y="1603826"/>
                </a:lnTo>
                <a:lnTo>
                  <a:pt x="391173" y="1618705"/>
                </a:lnTo>
                <a:lnTo>
                  <a:pt x="434804" y="1631748"/>
                </a:lnTo>
                <a:lnTo>
                  <a:pt x="479215" y="1642911"/>
                </a:lnTo>
                <a:lnTo>
                  <a:pt x="524358" y="1652147"/>
                </a:lnTo>
                <a:lnTo>
                  <a:pt x="570189" y="1659411"/>
                </a:lnTo>
                <a:lnTo>
                  <a:pt x="616661" y="1664656"/>
                </a:lnTo>
                <a:lnTo>
                  <a:pt x="663728" y="1667837"/>
                </a:lnTo>
                <a:lnTo>
                  <a:pt x="711345" y="1668907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99675"/>
            <a:ext cx="2229485" cy="831850"/>
          </a:xfrm>
          <a:custGeom>
            <a:avLst/>
            <a:gdLst/>
            <a:ahLst/>
            <a:cxnLst/>
            <a:rect l="l" t="t" r="r" b="b"/>
            <a:pathLst>
              <a:path w="2229485" h="831850">
                <a:moveTo>
                  <a:pt x="0" y="831304"/>
                </a:moveTo>
                <a:lnTo>
                  <a:pt x="2229293" y="831304"/>
                </a:lnTo>
                <a:lnTo>
                  <a:pt x="2229293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871561" y="644818"/>
            <a:ext cx="306070" cy="305435"/>
          </a:xfrm>
          <a:custGeom>
            <a:avLst/>
            <a:gdLst/>
            <a:ahLst/>
            <a:cxnLst/>
            <a:rect l="l" t="t" r="r" b="b"/>
            <a:pathLst>
              <a:path w="306069" h="305434">
                <a:moveTo>
                  <a:pt x="305634" y="0"/>
                </a:moveTo>
                <a:lnTo>
                  <a:pt x="226087" y="0"/>
                </a:lnTo>
                <a:lnTo>
                  <a:pt x="226087" y="186444"/>
                </a:lnTo>
                <a:lnTo>
                  <a:pt x="79547" y="0"/>
                </a:lnTo>
                <a:lnTo>
                  <a:pt x="0" y="0"/>
                </a:lnTo>
                <a:lnTo>
                  <a:pt x="0" y="304817"/>
                </a:lnTo>
                <a:lnTo>
                  <a:pt x="79400" y="304817"/>
                </a:lnTo>
                <a:lnTo>
                  <a:pt x="79400" y="118373"/>
                </a:lnTo>
                <a:lnTo>
                  <a:pt x="226087" y="304817"/>
                </a:lnTo>
                <a:lnTo>
                  <a:pt x="305634" y="304817"/>
                </a:lnTo>
                <a:lnTo>
                  <a:pt x="305634" y="0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241506" y="644822"/>
            <a:ext cx="593725" cy="305435"/>
          </a:xfrm>
          <a:custGeom>
            <a:avLst/>
            <a:gdLst/>
            <a:ahLst/>
            <a:cxnLst/>
            <a:rect l="l" t="t" r="r" b="b"/>
            <a:pathLst>
              <a:path w="593725" h="305434">
                <a:moveTo>
                  <a:pt x="268973" y="153073"/>
                </a:moveTo>
                <a:lnTo>
                  <a:pt x="261023" y="98056"/>
                </a:lnTo>
                <a:lnTo>
                  <a:pt x="226225" y="42049"/>
                </a:lnTo>
                <a:lnTo>
                  <a:pt x="194805" y="19481"/>
                </a:lnTo>
                <a:lnTo>
                  <a:pt x="186169" y="16154"/>
                </a:lnTo>
                <a:lnTo>
                  <a:pt x="186169" y="153073"/>
                </a:lnTo>
                <a:lnTo>
                  <a:pt x="183908" y="175780"/>
                </a:lnTo>
                <a:lnTo>
                  <a:pt x="162648" y="215709"/>
                </a:lnTo>
                <a:lnTo>
                  <a:pt x="128587" y="234213"/>
                </a:lnTo>
                <a:lnTo>
                  <a:pt x="95516" y="237617"/>
                </a:lnTo>
                <a:lnTo>
                  <a:pt x="79413" y="237617"/>
                </a:lnTo>
                <a:lnTo>
                  <a:pt x="79413" y="67043"/>
                </a:lnTo>
                <a:lnTo>
                  <a:pt x="98780" y="67043"/>
                </a:lnTo>
                <a:lnTo>
                  <a:pt x="147167" y="75984"/>
                </a:lnTo>
                <a:lnTo>
                  <a:pt x="179895" y="114401"/>
                </a:lnTo>
                <a:lnTo>
                  <a:pt x="186169" y="153073"/>
                </a:lnTo>
                <a:lnTo>
                  <a:pt x="186169" y="16154"/>
                </a:lnTo>
                <a:lnTo>
                  <a:pt x="161988" y="6807"/>
                </a:lnTo>
                <a:lnTo>
                  <a:pt x="130835" y="1244"/>
                </a:lnTo>
                <a:lnTo>
                  <a:pt x="104394" y="0"/>
                </a:lnTo>
                <a:lnTo>
                  <a:pt x="0" y="0"/>
                </a:lnTo>
                <a:lnTo>
                  <a:pt x="0" y="304825"/>
                </a:lnTo>
                <a:lnTo>
                  <a:pt x="111340" y="304825"/>
                </a:lnTo>
                <a:lnTo>
                  <a:pt x="180733" y="290830"/>
                </a:lnTo>
                <a:lnTo>
                  <a:pt x="229044" y="258648"/>
                </a:lnTo>
                <a:lnTo>
                  <a:pt x="245999" y="237617"/>
                </a:lnTo>
                <a:lnTo>
                  <a:pt x="247878" y="235292"/>
                </a:lnTo>
                <a:lnTo>
                  <a:pt x="260210" y="209829"/>
                </a:lnTo>
                <a:lnTo>
                  <a:pt x="266928" y="182384"/>
                </a:lnTo>
                <a:lnTo>
                  <a:pt x="268973" y="153073"/>
                </a:lnTo>
                <a:close/>
              </a:path>
              <a:path w="593725" h="305434">
                <a:moveTo>
                  <a:pt x="593229" y="304825"/>
                </a:moveTo>
                <a:lnTo>
                  <a:pt x="573874" y="253657"/>
                </a:lnTo>
                <a:lnTo>
                  <a:pt x="551002" y="193217"/>
                </a:lnTo>
                <a:lnTo>
                  <a:pt x="513676" y="94551"/>
                </a:lnTo>
                <a:lnTo>
                  <a:pt x="477901" y="0"/>
                </a:lnTo>
                <a:lnTo>
                  <a:pt x="468287" y="0"/>
                </a:lnTo>
                <a:lnTo>
                  <a:pt x="468287" y="193217"/>
                </a:lnTo>
                <a:lnTo>
                  <a:pt x="400278" y="193217"/>
                </a:lnTo>
                <a:lnTo>
                  <a:pt x="433844" y="94551"/>
                </a:lnTo>
                <a:lnTo>
                  <a:pt x="468287" y="193217"/>
                </a:lnTo>
                <a:lnTo>
                  <a:pt x="468287" y="0"/>
                </a:lnTo>
                <a:lnTo>
                  <a:pt x="391096" y="0"/>
                </a:lnTo>
                <a:lnTo>
                  <a:pt x="273405" y="304825"/>
                </a:lnTo>
                <a:lnTo>
                  <a:pt x="357543" y="304825"/>
                </a:lnTo>
                <a:lnTo>
                  <a:pt x="378244" y="253657"/>
                </a:lnTo>
                <a:lnTo>
                  <a:pt x="489432" y="253657"/>
                </a:lnTo>
                <a:lnTo>
                  <a:pt x="508215" y="304825"/>
                </a:lnTo>
                <a:lnTo>
                  <a:pt x="593229" y="304825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727690" y="1045507"/>
            <a:ext cx="593725" cy="305435"/>
          </a:xfrm>
          <a:custGeom>
            <a:avLst/>
            <a:gdLst/>
            <a:ahLst/>
            <a:cxnLst/>
            <a:rect l="l" t="t" r="r" b="b"/>
            <a:pathLst>
              <a:path w="593725" h="305434">
                <a:moveTo>
                  <a:pt x="268947" y="153073"/>
                </a:moveTo>
                <a:lnTo>
                  <a:pt x="267309" y="126657"/>
                </a:lnTo>
                <a:lnTo>
                  <a:pt x="261010" y="98069"/>
                </a:lnTo>
                <a:lnTo>
                  <a:pt x="247992" y="69227"/>
                </a:lnTo>
                <a:lnTo>
                  <a:pt x="246367" y="67208"/>
                </a:lnTo>
                <a:lnTo>
                  <a:pt x="226225" y="42062"/>
                </a:lnTo>
                <a:lnTo>
                  <a:pt x="194792" y="19481"/>
                </a:lnTo>
                <a:lnTo>
                  <a:pt x="186309" y="16217"/>
                </a:lnTo>
                <a:lnTo>
                  <a:pt x="186309" y="153225"/>
                </a:lnTo>
                <a:lnTo>
                  <a:pt x="184048" y="175933"/>
                </a:lnTo>
                <a:lnTo>
                  <a:pt x="162788" y="215874"/>
                </a:lnTo>
                <a:lnTo>
                  <a:pt x="128727" y="234378"/>
                </a:lnTo>
                <a:lnTo>
                  <a:pt x="95656" y="237769"/>
                </a:lnTo>
                <a:lnTo>
                  <a:pt x="79540" y="237769"/>
                </a:lnTo>
                <a:lnTo>
                  <a:pt x="79540" y="67208"/>
                </a:lnTo>
                <a:lnTo>
                  <a:pt x="98767" y="67208"/>
                </a:lnTo>
                <a:lnTo>
                  <a:pt x="147218" y="76136"/>
                </a:lnTo>
                <a:lnTo>
                  <a:pt x="180035" y="114554"/>
                </a:lnTo>
                <a:lnTo>
                  <a:pt x="186309" y="153225"/>
                </a:lnTo>
                <a:lnTo>
                  <a:pt x="186309" y="16217"/>
                </a:lnTo>
                <a:lnTo>
                  <a:pt x="161975" y="6807"/>
                </a:lnTo>
                <a:lnTo>
                  <a:pt x="130822" y="1244"/>
                </a:lnTo>
                <a:lnTo>
                  <a:pt x="104381" y="12"/>
                </a:lnTo>
                <a:lnTo>
                  <a:pt x="0" y="12"/>
                </a:lnTo>
                <a:lnTo>
                  <a:pt x="0" y="304825"/>
                </a:lnTo>
                <a:lnTo>
                  <a:pt x="111340" y="304825"/>
                </a:lnTo>
                <a:lnTo>
                  <a:pt x="180721" y="290842"/>
                </a:lnTo>
                <a:lnTo>
                  <a:pt x="229044" y="258648"/>
                </a:lnTo>
                <a:lnTo>
                  <a:pt x="245872" y="237769"/>
                </a:lnTo>
                <a:lnTo>
                  <a:pt x="247878" y="235292"/>
                </a:lnTo>
                <a:lnTo>
                  <a:pt x="260197" y="209842"/>
                </a:lnTo>
                <a:lnTo>
                  <a:pt x="266915" y="182397"/>
                </a:lnTo>
                <a:lnTo>
                  <a:pt x="268947" y="153073"/>
                </a:lnTo>
                <a:close/>
              </a:path>
              <a:path w="593725" h="305434">
                <a:moveTo>
                  <a:pt x="593229" y="304825"/>
                </a:moveTo>
                <a:lnTo>
                  <a:pt x="573874" y="253657"/>
                </a:lnTo>
                <a:lnTo>
                  <a:pt x="551053" y="193370"/>
                </a:lnTo>
                <a:lnTo>
                  <a:pt x="513727" y="94703"/>
                </a:lnTo>
                <a:lnTo>
                  <a:pt x="477888" y="0"/>
                </a:lnTo>
                <a:lnTo>
                  <a:pt x="468287" y="0"/>
                </a:lnTo>
                <a:lnTo>
                  <a:pt x="468287" y="193370"/>
                </a:lnTo>
                <a:lnTo>
                  <a:pt x="400265" y="193370"/>
                </a:lnTo>
                <a:lnTo>
                  <a:pt x="433832" y="94703"/>
                </a:lnTo>
                <a:lnTo>
                  <a:pt x="468287" y="193370"/>
                </a:lnTo>
                <a:lnTo>
                  <a:pt x="468287" y="0"/>
                </a:lnTo>
                <a:lnTo>
                  <a:pt x="391096" y="0"/>
                </a:lnTo>
                <a:lnTo>
                  <a:pt x="273392" y="304825"/>
                </a:lnTo>
                <a:lnTo>
                  <a:pt x="357530" y="304825"/>
                </a:lnTo>
                <a:lnTo>
                  <a:pt x="378231" y="253657"/>
                </a:lnTo>
                <a:lnTo>
                  <a:pt x="489432" y="253657"/>
                </a:lnTo>
                <a:lnTo>
                  <a:pt x="508203" y="304825"/>
                </a:lnTo>
                <a:lnTo>
                  <a:pt x="593229" y="304825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8516244" y="1045505"/>
            <a:ext cx="320040" cy="305435"/>
          </a:xfrm>
          <a:custGeom>
            <a:avLst/>
            <a:gdLst/>
            <a:ahLst/>
            <a:cxnLst/>
            <a:rect l="l" t="t" r="r" b="b"/>
            <a:pathLst>
              <a:path w="320040" h="305434">
                <a:moveTo>
                  <a:pt x="204496" y="0"/>
                </a:moveTo>
                <a:lnTo>
                  <a:pt x="117703" y="0"/>
                </a:lnTo>
                <a:lnTo>
                  <a:pt x="0" y="304817"/>
                </a:lnTo>
                <a:lnTo>
                  <a:pt x="84133" y="304817"/>
                </a:lnTo>
                <a:lnTo>
                  <a:pt x="104834" y="253657"/>
                </a:lnTo>
                <a:lnTo>
                  <a:pt x="300475" y="253657"/>
                </a:lnTo>
                <a:lnTo>
                  <a:pt x="277662" y="193365"/>
                </a:lnTo>
                <a:lnTo>
                  <a:pt x="126865" y="193365"/>
                </a:lnTo>
                <a:lnTo>
                  <a:pt x="160434" y="94698"/>
                </a:lnTo>
                <a:lnTo>
                  <a:pt x="240328" y="94698"/>
                </a:lnTo>
                <a:lnTo>
                  <a:pt x="204496" y="0"/>
                </a:lnTo>
                <a:close/>
              </a:path>
              <a:path w="320040" h="305434">
                <a:moveTo>
                  <a:pt x="300475" y="253657"/>
                </a:moveTo>
                <a:lnTo>
                  <a:pt x="216035" y="253657"/>
                </a:lnTo>
                <a:lnTo>
                  <a:pt x="234809" y="304817"/>
                </a:lnTo>
                <a:lnTo>
                  <a:pt x="319833" y="304817"/>
                </a:lnTo>
                <a:lnTo>
                  <a:pt x="300475" y="253657"/>
                </a:lnTo>
                <a:close/>
              </a:path>
              <a:path w="320040" h="305434">
                <a:moveTo>
                  <a:pt x="240328" y="94698"/>
                </a:moveTo>
                <a:lnTo>
                  <a:pt x="160434" y="94698"/>
                </a:lnTo>
                <a:lnTo>
                  <a:pt x="194884" y="193365"/>
                </a:lnTo>
                <a:lnTo>
                  <a:pt x="277662" y="193365"/>
                </a:lnTo>
                <a:lnTo>
                  <a:pt x="240328" y="94698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8884281" y="644080"/>
            <a:ext cx="624205" cy="708025"/>
          </a:xfrm>
          <a:custGeom>
            <a:avLst/>
            <a:gdLst/>
            <a:ahLst/>
            <a:cxnLst/>
            <a:rect l="l" t="t" r="r" b="b"/>
            <a:pathLst>
              <a:path w="624205" h="708025">
                <a:moveTo>
                  <a:pt x="242055" y="0"/>
                </a:moveTo>
                <a:lnTo>
                  <a:pt x="0" y="0"/>
                </a:lnTo>
                <a:lnTo>
                  <a:pt x="0" y="707423"/>
                </a:lnTo>
                <a:lnTo>
                  <a:pt x="258023" y="707423"/>
                </a:lnTo>
                <a:lnTo>
                  <a:pt x="316522" y="703394"/>
                </a:lnTo>
                <a:lnTo>
                  <a:pt x="370256" y="692152"/>
                </a:lnTo>
                <a:lnTo>
                  <a:pt x="418896" y="674963"/>
                </a:lnTo>
                <a:lnTo>
                  <a:pt x="462115" y="653094"/>
                </a:lnTo>
                <a:lnTo>
                  <a:pt x="499585" y="627810"/>
                </a:lnTo>
                <a:lnTo>
                  <a:pt x="530978" y="600379"/>
                </a:lnTo>
                <a:lnTo>
                  <a:pt x="536693" y="593604"/>
                </a:lnTo>
                <a:lnTo>
                  <a:pt x="179502" y="593604"/>
                </a:lnTo>
                <a:lnTo>
                  <a:pt x="179502" y="264379"/>
                </a:lnTo>
                <a:lnTo>
                  <a:pt x="614596" y="264379"/>
                </a:lnTo>
                <a:lnTo>
                  <a:pt x="606587" y="232328"/>
                </a:lnTo>
                <a:lnTo>
                  <a:pt x="238652" y="232328"/>
                </a:lnTo>
                <a:lnTo>
                  <a:pt x="212638" y="227157"/>
                </a:lnTo>
                <a:lnTo>
                  <a:pt x="191447" y="213013"/>
                </a:lnTo>
                <a:lnTo>
                  <a:pt x="177185" y="191948"/>
                </a:lnTo>
                <a:lnTo>
                  <a:pt x="171963" y="166015"/>
                </a:lnTo>
                <a:lnTo>
                  <a:pt x="177163" y="140143"/>
                </a:lnTo>
                <a:lnTo>
                  <a:pt x="191388" y="119068"/>
                </a:lnTo>
                <a:lnTo>
                  <a:pt x="212572" y="104886"/>
                </a:lnTo>
                <a:lnTo>
                  <a:pt x="238652" y="99693"/>
                </a:lnTo>
                <a:lnTo>
                  <a:pt x="526419" y="99693"/>
                </a:lnTo>
                <a:lnTo>
                  <a:pt x="524622" y="97641"/>
                </a:lnTo>
                <a:lnTo>
                  <a:pt x="476816" y="59824"/>
                </a:lnTo>
                <a:lnTo>
                  <a:pt x="426485" y="33179"/>
                </a:lnTo>
                <a:lnTo>
                  <a:pt x="375737" y="15790"/>
                </a:lnTo>
                <a:lnTo>
                  <a:pt x="326678" y="5740"/>
                </a:lnTo>
                <a:lnTo>
                  <a:pt x="281415" y="1115"/>
                </a:lnTo>
                <a:lnTo>
                  <a:pt x="242055" y="0"/>
                </a:lnTo>
                <a:close/>
              </a:path>
              <a:path w="624205" h="708025">
                <a:moveTo>
                  <a:pt x="614596" y="264379"/>
                </a:moveTo>
                <a:lnTo>
                  <a:pt x="297938" y="264379"/>
                </a:lnTo>
                <a:lnTo>
                  <a:pt x="297938" y="593604"/>
                </a:lnTo>
                <a:lnTo>
                  <a:pt x="536693" y="593604"/>
                </a:lnTo>
                <a:lnTo>
                  <a:pt x="567250" y="557380"/>
                </a:lnTo>
                <a:lnTo>
                  <a:pt x="593570" y="511242"/>
                </a:lnTo>
                <a:lnTo>
                  <a:pt x="611026" y="462106"/>
                </a:lnTo>
                <a:lnTo>
                  <a:pt x="620703" y="410112"/>
                </a:lnTo>
                <a:lnTo>
                  <a:pt x="623687" y="355402"/>
                </a:lnTo>
                <a:lnTo>
                  <a:pt x="622181" y="315285"/>
                </a:lnTo>
                <a:lnTo>
                  <a:pt x="616568" y="272271"/>
                </a:lnTo>
                <a:lnTo>
                  <a:pt x="614596" y="264379"/>
                </a:lnTo>
                <a:close/>
              </a:path>
              <a:path w="624205" h="708025">
                <a:moveTo>
                  <a:pt x="526419" y="99693"/>
                </a:moveTo>
                <a:lnTo>
                  <a:pt x="238652" y="99693"/>
                </a:lnTo>
                <a:lnTo>
                  <a:pt x="264666" y="104865"/>
                </a:lnTo>
                <a:lnTo>
                  <a:pt x="285857" y="119013"/>
                </a:lnTo>
                <a:lnTo>
                  <a:pt x="300119" y="140081"/>
                </a:lnTo>
                <a:lnTo>
                  <a:pt x="305341" y="166015"/>
                </a:lnTo>
                <a:lnTo>
                  <a:pt x="300139" y="191882"/>
                </a:lnTo>
                <a:lnTo>
                  <a:pt x="285912" y="212954"/>
                </a:lnTo>
                <a:lnTo>
                  <a:pt x="264727" y="227135"/>
                </a:lnTo>
                <a:lnTo>
                  <a:pt x="238652" y="232328"/>
                </a:lnTo>
                <a:lnTo>
                  <a:pt x="606587" y="232328"/>
                </a:lnTo>
                <a:lnTo>
                  <a:pt x="605426" y="227680"/>
                </a:lnTo>
                <a:lnTo>
                  <a:pt x="587336" y="182831"/>
                </a:lnTo>
                <a:lnTo>
                  <a:pt x="560875" y="139045"/>
                </a:lnTo>
                <a:lnTo>
                  <a:pt x="526419" y="99693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7727690" y="644818"/>
            <a:ext cx="80010" cy="305435"/>
          </a:xfrm>
          <a:custGeom>
            <a:avLst/>
            <a:gdLst/>
            <a:ahLst/>
            <a:cxnLst/>
            <a:rect l="l" t="t" r="r" b="b"/>
            <a:pathLst>
              <a:path w="80009" h="305434">
                <a:moveTo>
                  <a:pt x="79547" y="0"/>
                </a:moveTo>
                <a:lnTo>
                  <a:pt x="0" y="0"/>
                </a:lnTo>
                <a:lnTo>
                  <a:pt x="0" y="304817"/>
                </a:lnTo>
                <a:lnTo>
                  <a:pt x="79547" y="304817"/>
                </a:lnTo>
                <a:lnTo>
                  <a:pt x="79547" y="0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7871561" y="644818"/>
            <a:ext cx="306070" cy="305435"/>
          </a:xfrm>
          <a:custGeom>
            <a:avLst/>
            <a:gdLst/>
            <a:ahLst/>
            <a:cxnLst/>
            <a:rect l="l" t="t" r="r" b="b"/>
            <a:pathLst>
              <a:path w="306069" h="305434">
                <a:moveTo>
                  <a:pt x="305634" y="0"/>
                </a:moveTo>
                <a:lnTo>
                  <a:pt x="226087" y="0"/>
                </a:lnTo>
                <a:lnTo>
                  <a:pt x="226087" y="186444"/>
                </a:lnTo>
                <a:lnTo>
                  <a:pt x="79547" y="0"/>
                </a:lnTo>
                <a:lnTo>
                  <a:pt x="0" y="0"/>
                </a:lnTo>
                <a:lnTo>
                  <a:pt x="0" y="304817"/>
                </a:lnTo>
                <a:lnTo>
                  <a:pt x="79400" y="304817"/>
                </a:lnTo>
                <a:lnTo>
                  <a:pt x="79400" y="118373"/>
                </a:lnTo>
                <a:lnTo>
                  <a:pt x="226087" y="304817"/>
                </a:lnTo>
                <a:lnTo>
                  <a:pt x="305634" y="304817"/>
                </a:lnTo>
                <a:lnTo>
                  <a:pt x="305634" y="0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8241506" y="644822"/>
            <a:ext cx="593725" cy="305435"/>
          </a:xfrm>
          <a:custGeom>
            <a:avLst/>
            <a:gdLst/>
            <a:ahLst/>
            <a:cxnLst/>
            <a:rect l="l" t="t" r="r" b="b"/>
            <a:pathLst>
              <a:path w="593725" h="305434">
                <a:moveTo>
                  <a:pt x="268973" y="153073"/>
                </a:moveTo>
                <a:lnTo>
                  <a:pt x="261023" y="98056"/>
                </a:lnTo>
                <a:lnTo>
                  <a:pt x="226225" y="42049"/>
                </a:lnTo>
                <a:lnTo>
                  <a:pt x="194805" y="19481"/>
                </a:lnTo>
                <a:lnTo>
                  <a:pt x="186169" y="16154"/>
                </a:lnTo>
                <a:lnTo>
                  <a:pt x="186169" y="153073"/>
                </a:lnTo>
                <a:lnTo>
                  <a:pt x="183908" y="175780"/>
                </a:lnTo>
                <a:lnTo>
                  <a:pt x="162648" y="215709"/>
                </a:lnTo>
                <a:lnTo>
                  <a:pt x="128587" y="234213"/>
                </a:lnTo>
                <a:lnTo>
                  <a:pt x="95516" y="237617"/>
                </a:lnTo>
                <a:lnTo>
                  <a:pt x="79413" y="237617"/>
                </a:lnTo>
                <a:lnTo>
                  <a:pt x="79413" y="67043"/>
                </a:lnTo>
                <a:lnTo>
                  <a:pt x="98780" y="67043"/>
                </a:lnTo>
                <a:lnTo>
                  <a:pt x="147167" y="75984"/>
                </a:lnTo>
                <a:lnTo>
                  <a:pt x="179895" y="114401"/>
                </a:lnTo>
                <a:lnTo>
                  <a:pt x="186169" y="153073"/>
                </a:lnTo>
                <a:lnTo>
                  <a:pt x="186169" y="16154"/>
                </a:lnTo>
                <a:lnTo>
                  <a:pt x="161988" y="6807"/>
                </a:lnTo>
                <a:lnTo>
                  <a:pt x="130835" y="1244"/>
                </a:lnTo>
                <a:lnTo>
                  <a:pt x="104394" y="0"/>
                </a:lnTo>
                <a:lnTo>
                  <a:pt x="0" y="0"/>
                </a:lnTo>
                <a:lnTo>
                  <a:pt x="0" y="304825"/>
                </a:lnTo>
                <a:lnTo>
                  <a:pt x="111340" y="304825"/>
                </a:lnTo>
                <a:lnTo>
                  <a:pt x="180733" y="290830"/>
                </a:lnTo>
                <a:lnTo>
                  <a:pt x="229044" y="258648"/>
                </a:lnTo>
                <a:lnTo>
                  <a:pt x="245999" y="237617"/>
                </a:lnTo>
                <a:lnTo>
                  <a:pt x="247878" y="235292"/>
                </a:lnTo>
                <a:lnTo>
                  <a:pt x="260210" y="209829"/>
                </a:lnTo>
                <a:lnTo>
                  <a:pt x="266928" y="182384"/>
                </a:lnTo>
                <a:lnTo>
                  <a:pt x="268973" y="153073"/>
                </a:lnTo>
                <a:close/>
              </a:path>
              <a:path w="593725" h="305434">
                <a:moveTo>
                  <a:pt x="593229" y="304825"/>
                </a:moveTo>
                <a:lnTo>
                  <a:pt x="573874" y="253657"/>
                </a:lnTo>
                <a:lnTo>
                  <a:pt x="551002" y="193217"/>
                </a:lnTo>
                <a:lnTo>
                  <a:pt x="513676" y="94551"/>
                </a:lnTo>
                <a:lnTo>
                  <a:pt x="477901" y="0"/>
                </a:lnTo>
                <a:lnTo>
                  <a:pt x="468287" y="0"/>
                </a:lnTo>
                <a:lnTo>
                  <a:pt x="468287" y="193217"/>
                </a:lnTo>
                <a:lnTo>
                  <a:pt x="400278" y="193217"/>
                </a:lnTo>
                <a:lnTo>
                  <a:pt x="433844" y="94551"/>
                </a:lnTo>
                <a:lnTo>
                  <a:pt x="468287" y="193217"/>
                </a:lnTo>
                <a:lnTo>
                  <a:pt x="468287" y="0"/>
                </a:lnTo>
                <a:lnTo>
                  <a:pt x="391096" y="0"/>
                </a:lnTo>
                <a:lnTo>
                  <a:pt x="273405" y="304825"/>
                </a:lnTo>
                <a:lnTo>
                  <a:pt x="357543" y="304825"/>
                </a:lnTo>
                <a:lnTo>
                  <a:pt x="378244" y="253657"/>
                </a:lnTo>
                <a:lnTo>
                  <a:pt x="489432" y="253657"/>
                </a:lnTo>
                <a:lnTo>
                  <a:pt x="508215" y="304825"/>
                </a:lnTo>
                <a:lnTo>
                  <a:pt x="593229" y="304825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7727690" y="1045507"/>
            <a:ext cx="593725" cy="305435"/>
          </a:xfrm>
          <a:custGeom>
            <a:avLst/>
            <a:gdLst/>
            <a:ahLst/>
            <a:cxnLst/>
            <a:rect l="l" t="t" r="r" b="b"/>
            <a:pathLst>
              <a:path w="593725" h="305434">
                <a:moveTo>
                  <a:pt x="268947" y="153073"/>
                </a:moveTo>
                <a:lnTo>
                  <a:pt x="267309" y="126657"/>
                </a:lnTo>
                <a:lnTo>
                  <a:pt x="261010" y="98069"/>
                </a:lnTo>
                <a:lnTo>
                  <a:pt x="247992" y="69227"/>
                </a:lnTo>
                <a:lnTo>
                  <a:pt x="246367" y="67208"/>
                </a:lnTo>
                <a:lnTo>
                  <a:pt x="226225" y="42062"/>
                </a:lnTo>
                <a:lnTo>
                  <a:pt x="194792" y="19481"/>
                </a:lnTo>
                <a:lnTo>
                  <a:pt x="186309" y="16217"/>
                </a:lnTo>
                <a:lnTo>
                  <a:pt x="186309" y="153225"/>
                </a:lnTo>
                <a:lnTo>
                  <a:pt x="184048" y="175933"/>
                </a:lnTo>
                <a:lnTo>
                  <a:pt x="162788" y="215874"/>
                </a:lnTo>
                <a:lnTo>
                  <a:pt x="128727" y="234378"/>
                </a:lnTo>
                <a:lnTo>
                  <a:pt x="95656" y="237769"/>
                </a:lnTo>
                <a:lnTo>
                  <a:pt x="79540" y="237769"/>
                </a:lnTo>
                <a:lnTo>
                  <a:pt x="79540" y="67208"/>
                </a:lnTo>
                <a:lnTo>
                  <a:pt x="98767" y="67208"/>
                </a:lnTo>
                <a:lnTo>
                  <a:pt x="147218" y="76136"/>
                </a:lnTo>
                <a:lnTo>
                  <a:pt x="180035" y="114554"/>
                </a:lnTo>
                <a:lnTo>
                  <a:pt x="186309" y="153225"/>
                </a:lnTo>
                <a:lnTo>
                  <a:pt x="186309" y="16217"/>
                </a:lnTo>
                <a:lnTo>
                  <a:pt x="161975" y="6807"/>
                </a:lnTo>
                <a:lnTo>
                  <a:pt x="130822" y="1244"/>
                </a:lnTo>
                <a:lnTo>
                  <a:pt x="104381" y="12"/>
                </a:lnTo>
                <a:lnTo>
                  <a:pt x="0" y="12"/>
                </a:lnTo>
                <a:lnTo>
                  <a:pt x="0" y="304825"/>
                </a:lnTo>
                <a:lnTo>
                  <a:pt x="111340" y="304825"/>
                </a:lnTo>
                <a:lnTo>
                  <a:pt x="180721" y="290842"/>
                </a:lnTo>
                <a:lnTo>
                  <a:pt x="229044" y="258648"/>
                </a:lnTo>
                <a:lnTo>
                  <a:pt x="245872" y="237769"/>
                </a:lnTo>
                <a:lnTo>
                  <a:pt x="247878" y="235292"/>
                </a:lnTo>
                <a:lnTo>
                  <a:pt x="260197" y="209842"/>
                </a:lnTo>
                <a:lnTo>
                  <a:pt x="266915" y="182397"/>
                </a:lnTo>
                <a:lnTo>
                  <a:pt x="268947" y="153073"/>
                </a:lnTo>
                <a:close/>
              </a:path>
              <a:path w="593725" h="305434">
                <a:moveTo>
                  <a:pt x="593229" y="304825"/>
                </a:moveTo>
                <a:lnTo>
                  <a:pt x="573874" y="253657"/>
                </a:lnTo>
                <a:lnTo>
                  <a:pt x="551053" y="193370"/>
                </a:lnTo>
                <a:lnTo>
                  <a:pt x="513727" y="94703"/>
                </a:lnTo>
                <a:lnTo>
                  <a:pt x="477888" y="0"/>
                </a:lnTo>
                <a:lnTo>
                  <a:pt x="468287" y="0"/>
                </a:lnTo>
                <a:lnTo>
                  <a:pt x="468287" y="193370"/>
                </a:lnTo>
                <a:lnTo>
                  <a:pt x="400265" y="193370"/>
                </a:lnTo>
                <a:lnTo>
                  <a:pt x="433832" y="94703"/>
                </a:lnTo>
                <a:lnTo>
                  <a:pt x="468287" y="193370"/>
                </a:lnTo>
                <a:lnTo>
                  <a:pt x="468287" y="0"/>
                </a:lnTo>
                <a:lnTo>
                  <a:pt x="391096" y="0"/>
                </a:lnTo>
                <a:lnTo>
                  <a:pt x="273392" y="304825"/>
                </a:lnTo>
                <a:lnTo>
                  <a:pt x="357530" y="304825"/>
                </a:lnTo>
                <a:lnTo>
                  <a:pt x="378231" y="253657"/>
                </a:lnTo>
                <a:lnTo>
                  <a:pt x="489432" y="253657"/>
                </a:lnTo>
                <a:lnTo>
                  <a:pt x="508203" y="304825"/>
                </a:lnTo>
                <a:lnTo>
                  <a:pt x="593229" y="304825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8313668" y="1045406"/>
            <a:ext cx="522605" cy="305435"/>
          </a:xfrm>
          <a:custGeom>
            <a:avLst/>
            <a:gdLst/>
            <a:ahLst/>
            <a:cxnLst/>
            <a:rect l="l" t="t" r="r" b="b"/>
            <a:pathLst>
              <a:path w="522605" h="305434">
                <a:moveTo>
                  <a:pt x="209969" y="0"/>
                </a:moveTo>
                <a:lnTo>
                  <a:pt x="0" y="0"/>
                </a:lnTo>
                <a:lnTo>
                  <a:pt x="0" y="67310"/>
                </a:lnTo>
                <a:lnTo>
                  <a:pt x="65214" y="67310"/>
                </a:lnTo>
                <a:lnTo>
                  <a:pt x="65214" y="304800"/>
                </a:lnTo>
                <a:lnTo>
                  <a:pt x="144754" y="304800"/>
                </a:lnTo>
                <a:lnTo>
                  <a:pt x="144754" y="67310"/>
                </a:lnTo>
                <a:lnTo>
                  <a:pt x="209969" y="67310"/>
                </a:lnTo>
                <a:lnTo>
                  <a:pt x="209969" y="0"/>
                </a:lnTo>
                <a:close/>
              </a:path>
              <a:path w="522605" h="305434">
                <a:moveTo>
                  <a:pt x="522401" y="304927"/>
                </a:moveTo>
                <a:lnTo>
                  <a:pt x="503047" y="253758"/>
                </a:lnTo>
                <a:lnTo>
                  <a:pt x="480237" y="193471"/>
                </a:lnTo>
                <a:lnTo>
                  <a:pt x="442899" y="94805"/>
                </a:lnTo>
                <a:lnTo>
                  <a:pt x="407073" y="101"/>
                </a:lnTo>
                <a:lnTo>
                  <a:pt x="397459" y="101"/>
                </a:lnTo>
                <a:lnTo>
                  <a:pt x="397459" y="193471"/>
                </a:lnTo>
                <a:lnTo>
                  <a:pt x="329438" y="193471"/>
                </a:lnTo>
                <a:lnTo>
                  <a:pt x="363004" y="94805"/>
                </a:lnTo>
                <a:lnTo>
                  <a:pt x="397459" y="193471"/>
                </a:lnTo>
                <a:lnTo>
                  <a:pt x="397459" y="101"/>
                </a:lnTo>
                <a:lnTo>
                  <a:pt x="320281" y="101"/>
                </a:lnTo>
                <a:lnTo>
                  <a:pt x="202577" y="304927"/>
                </a:lnTo>
                <a:lnTo>
                  <a:pt x="286702" y="304927"/>
                </a:lnTo>
                <a:lnTo>
                  <a:pt x="307403" y="253758"/>
                </a:lnTo>
                <a:lnTo>
                  <a:pt x="418604" y="253758"/>
                </a:lnTo>
                <a:lnTo>
                  <a:pt x="437388" y="304927"/>
                </a:lnTo>
                <a:lnTo>
                  <a:pt x="522401" y="304927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8884281" y="644080"/>
            <a:ext cx="624205" cy="708025"/>
          </a:xfrm>
          <a:custGeom>
            <a:avLst/>
            <a:gdLst/>
            <a:ahLst/>
            <a:cxnLst/>
            <a:rect l="l" t="t" r="r" b="b"/>
            <a:pathLst>
              <a:path w="624205" h="708025">
                <a:moveTo>
                  <a:pt x="242055" y="0"/>
                </a:moveTo>
                <a:lnTo>
                  <a:pt x="0" y="0"/>
                </a:lnTo>
                <a:lnTo>
                  <a:pt x="0" y="707423"/>
                </a:lnTo>
                <a:lnTo>
                  <a:pt x="258023" y="707423"/>
                </a:lnTo>
                <a:lnTo>
                  <a:pt x="316522" y="703394"/>
                </a:lnTo>
                <a:lnTo>
                  <a:pt x="370256" y="692152"/>
                </a:lnTo>
                <a:lnTo>
                  <a:pt x="418896" y="674963"/>
                </a:lnTo>
                <a:lnTo>
                  <a:pt x="462115" y="653094"/>
                </a:lnTo>
                <a:lnTo>
                  <a:pt x="499585" y="627810"/>
                </a:lnTo>
                <a:lnTo>
                  <a:pt x="530978" y="600379"/>
                </a:lnTo>
                <a:lnTo>
                  <a:pt x="536693" y="593604"/>
                </a:lnTo>
                <a:lnTo>
                  <a:pt x="179502" y="593604"/>
                </a:lnTo>
                <a:lnTo>
                  <a:pt x="179502" y="264379"/>
                </a:lnTo>
                <a:lnTo>
                  <a:pt x="614596" y="264379"/>
                </a:lnTo>
                <a:lnTo>
                  <a:pt x="606587" y="232328"/>
                </a:lnTo>
                <a:lnTo>
                  <a:pt x="238652" y="232328"/>
                </a:lnTo>
                <a:lnTo>
                  <a:pt x="212638" y="227157"/>
                </a:lnTo>
                <a:lnTo>
                  <a:pt x="191447" y="213013"/>
                </a:lnTo>
                <a:lnTo>
                  <a:pt x="177185" y="191948"/>
                </a:lnTo>
                <a:lnTo>
                  <a:pt x="171963" y="166015"/>
                </a:lnTo>
                <a:lnTo>
                  <a:pt x="177163" y="140143"/>
                </a:lnTo>
                <a:lnTo>
                  <a:pt x="191388" y="119068"/>
                </a:lnTo>
                <a:lnTo>
                  <a:pt x="212572" y="104886"/>
                </a:lnTo>
                <a:lnTo>
                  <a:pt x="238652" y="99693"/>
                </a:lnTo>
                <a:lnTo>
                  <a:pt x="526419" y="99693"/>
                </a:lnTo>
                <a:lnTo>
                  <a:pt x="524622" y="97641"/>
                </a:lnTo>
                <a:lnTo>
                  <a:pt x="476816" y="59824"/>
                </a:lnTo>
                <a:lnTo>
                  <a:pt x="426485" y="33179"/>
                </a:lnTo>
                <a:lnTo>
                  <a:pt x="375737" y="15790"/>
                </a:lnTo>
                <a:lnTo>
                  <a:pt x="326678" y="5740"/>
                </a:lnTo>
                <a:lnTo>
                  <a:pt x="281415" y="1115"/>
                </a:lnTo>
                <a:lnTo>
                  <a:pt x="242055" y="0"/>
                </a:lnTo>
                <a:close/>
              </a:path>
              <a:path w="624205" h="708025">
                <a:moveTo>
                  <a:pt x="614596" y="264379"/>
                </a:moveTo>
                <a:lnTo>
                  <a:pt x="297938" y="264379"/>
                </a:lnTo>
                <a:lnTo>
                  <a:pt x="297938" y="593604"/>
                </a:lnTo>
                <a:lnTo>
                  <a:pt x="536693" y="593604"/>
                </a:lnTo>
                <a:lnTo>
                  <a:pt x="567250" y="557380"/>
                </a:lnTo>
                <a:lnTo>
                  <a:pt x="593570" y="511242"/>
                </a:lnTo>
                <a:lnTo>
                  <a:pt x="611026" y="462106"/>
                </a:lnTo>
                <a:lnTo>
                  <a:pt x="620703" y="410112"/>
                </a:lnTo>
                <a:lnTo>
                  <a:pt x="623687" y="355402"/>
                </a:lnTo>
                <a:lnTo>
                  <a:pt x="622181" y="315285"/>
                </a:lnTo>
                <a:lnTo>
                  <a:pt x="616568" y="272271"/>
                </a:lnTo>
                <a:lnTo>
                  <a:pt x="614596" y="264379"/>
                </a:lnTo>
                <a:close/>
              </a:path>
              <a:path w="624205" h="708025">
                <a:moveTo>
                  <a:pt x="526419" y="99693"/>
                </a:moveTo>
                <a:lnTo>
                  <a:pt x="238652" y="99693"/>
                </a:lnTo>
                <a:lnTo>
                  <a:pt x="264666" y="104865"/>
                </a:lnTo>
                <a:lnTo>
                  <a:pt x="285857" y="119013"/>
                </a:lnTo>
                <a:lnTo>
                  <a:pt x="300119" y="140081"/>
                </a:lnTo>
                <a:lnTo>
                  <a:pt x="305341" y="166015"/>
                </a:lnTo>
                <a:lnTo>
                  <a:pt x="300139" y="191882"/>
                </a:lnTo>
                <a:lnTo>
                  <a:pt x="285912" y="212954"/>
                </a:lnTo>
                <a:lnTo>
                  <a:pt x="264727" y="227135"/>
                </a:lnTo>
                <a:lnTo>
                  <a:pt x="238652" y="232328"/>
                </a:lnTo>
                <a:lnTo>
                  <a:pt x="606587" y="232328"/>
                </a:lnTo>
                <a:lnTo>
                  <a:pt x="605426" y="227680"/>
                </a:lnTo>
                <a:lnTo>
                  <a:pt x="587336" y="182831"/>
                </a:lnTo>
                <a:lnTo>
                  <a:pt x="560875" y="139045"/>
                </a:lnTo>
                <a:lnTo>
                  <a:pt x="526419" y="99693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7721681" y="1429294"/>
            <a:ext cx="1114425" cy="92710"/>
          </a:xfrm>
          <a:custGeom>
            <a:avLst/>
            <a:gdLst/>
            <a:ahLst/>
            <a:cxnLst/>
            <a:rect l="l" t="t" r="r" b="b"/>
            <a:pathLst>
              <a:path w="1114425" h="92709">
                <a:moveTo>
                  <a:pt x="37977" y="1026"/>
                </a:moveTo>
                <a:lnTo>
                  <a:pt x="0" y="1026"/>
                </a:lnTo>
                <a:lnTo>
                  <a:pt x="0" y="91149"/>
                </a:lnTo>
                <a:lnTo>
                  <a:pt x="37977" y="91149"/>
                </a:lnTo>
                <a:lnTo>
                  <a:pt x="44922" y="90795"/>
                </a:lnTo>
                <a:lnTo>
                  <a:pt x="72622" y="79945"/>
                </a:lnTo>
                <a:lnTo>
                  <a:pt x="12868" y="79945"/>
                </a:lnTo>
                <a:lnTo>
                  <a:pt x="12868" y="12229"/>
                </a:lnTo>
                <a:lnTo>
                  <a:pt x="72622" y="12229"/>
                </a:lnTo>
                <a:lnTo>
                  <a:pt x="70720" y="10470"/>
                </a:lnTo>
                <a:lnTo>
                  <a:pt x="63338" y="6690"/>
                </a:lnTo>
                <a:lnTo>
                  <a:pt x="57601" y="4215"/>
                </a:lnTo>
                <a:lnTo>
                  <a:pt x="51463" y="2444"/>
                </a:lnTo>
                <a:lnTo>
                  <a:pt x="44922" y="1381"/>
                </a:lnTo>
                <a:lnTo>
                  <a:pt x="37977" y="1026"/>
                </a:lnTo>
                <a:close/>
              </a:path>
              <a:path w="1114425" h="92709">
                <a:moveTo>
                  <a:pt x="72622" y="12229"/>
                </a:moveTo>
                <a:lnTo>
                  <a:pt x="44501" y="12229"/>
                </a:lnTo>
                <a:lnTo>
                  <a:pt x="50919" y="13643"/>
                </a:lnTo>
                <a:lnTo>
                  <a:pt x="61987" y="19308"/>
                </a:lnTo>
                <a:lnTo>
                  <a:pt x="66259" y="23287"/>
                </a:lnTo>
                <a:lnTo>
                  <a:pt x="72259" y="33496"/>
                </a:lnTo>
                <a:lnTo>
                  <a:pt x="73767" y="39391"/>
                </a:lnTo>
                <a:lnTo>
                  <a:pt x="73767" y="52783"/>
                </a:lnTo>
                <a:lnTo>
                  <a:pt x="44501" y="79945"/>
                </a:lnTo>
                <a:lnTo>
                  <a:pt x="72622" y="79945"/>
                </a:lnTo>
                <a:lnTo>
                  <a:pt x="76447" y="76406"/>
                </a:lnTo>
                <a:lnTo>
                  <a:pt x="84604" y="62762"/>
                </a:lnTo>
                <a:lnTo>
                  <a:pt x="86646" y="54930"/>
                </a:lnTo>
                <a:lnTo>
                  <a:pt x="86646" y="37255"/>
                </a:lnTo>
                <a:lnTo>
                  <a:pt x="84604" y="29412"/>
                </a:lnTo>
                <a:lnTo>
                  <a:pt x="76447" y="15769"/>
                </a:lnTo>
                <a:lnTo>
                  <a:pt x="72622" y="12229"/>
                </a:lnTo>
                <a:close/>
              </a:path>
              <a:path w="1114425" h="92709">
                <a:moveTo>
                  <a:pt x="119211" y="1026"/>
                </a:moveTo>
                <a:lnTo>
                  <a:pt x="106342" y="1026"/>
                </a:lnTo>
                <a:lnTo>
                  <a:pt x="106342" y="91149"/>
                </a:lnTo>
                <a:lnTo>
                  <a:pt x="119211" y="91149"/>
                </a:lnTo>
                <a:lnTo>
                  <a:pt x="119211" y="1026"/>
                </a:lnTo>
                <a:close/>
              </a:path>
              <a:path w="1114425" h="92709">
                <a:moveTo>
                  <a:pt x="194391" y="0"/>
                </a:moveTo>
                <a:lnTo>
                  <a:pt x="187188" y="0"/>
                </a:lnTo>
                <a:lnTo>
                  <a:pt x="180473" y="370"/>
                </a:lnTo>
                <a:lnTo>
                  <a:pt x="140990" y="29444"/>
                </a:lnTo>
                <a:lnTo>
                  <a:pt x="138906" y="37339"/>
                </a:lnTo>
                <a:lnTo>
                  <a:pt x="138906" y="54846"/>
                </a:lnTo>
                <a:lnTo>
                  <a:pt x="169628" y="90185"/>
                </a:lnTo>
                <a:lnTo>
                  <a:pt x="177827" y="92175"/>
                </a:lnTo>
                <a:lnTo>
                  <a:pt x="193365" y="92175"/>
                </a:lnTo>
                <a:lnTo>
                  <a:pt x="199543" y="91190"/>
                </a:lnTo>
                <a:lnTo>
                  <a:pt x="211386" y="87243"/>
                </a:lnTo>
                <a:lnTo>
                  <a:pt x="216579" y="84416"/>
                </a:lnTo>
                <a:lnTo>
                  <a:pt x="221040" y="80720"/>
                </a:lnTo>
                <a:lnTo>
                  <a:pt x="180790" y="80720"/>
                </a:lnTo>
                <a:lnTo>
                  <a:pt x="174675" y="79222"/>
                </a:lnTo>
                <a:lnTo>
                  <a:pt x="163775" y="73212"/>
                </a:lnTo>
                <a:lnTo>
                  <a:pt x="159502" y="69065"/>
                </a:lnTo>
                <a:lnTo>
                  <a:pt x="153325" y="58511"/>
                </a:lnTo>
                <a:lnTo>
                  <a:pt x="151785" y="52616"/>
                </a:lnTo>
                <a:lnTo>
                  <a:pt x="151785" y="39485"/>
                </a:lnTo>
                <a:lnTo>
                  <a:pt x="180832" y="11455"/>
                </a:lnTo>
                <a:lnTo>
                  <a:pt x="219596" y="11455"/>
                </a:lnTo>
                <a:lnTo>
                  <a:pt x="217700" y="9360"/>
                </a:lnTo>
                <a:lnTo>
                  <a:pt x="212695" y="5905"/>
                </a:lnTo>
                <a:lnTo>
                  <a:pt x="200936" y="1183"/>
                </a:lnTo>
                <a:lnTo>
                  <a:pt x="194391" y="0"/>
                </a:lnTo>
                <a:close/>
              </a:path>
              <a:path w="1114425" h="92709">
                <a:moveTo>
                  <a:pt x="221040" y="45579"/>
                </a:moveTo>
                <a:lnTo>
                  <a:pt x="208684" y="45579"/>
                </a:lnTo>
                <a:lnTo>
                  <a:pt x="208684" y="74929"/>
                </a:lnTo>
                <a:lnTo>
                  <a:pt x="202674" y="78793"/>
                </a:lnTo>
                <a:lnTo>
                  <a:pt x="195638" y="80720"/>
                </a:lnTo>
                <a:lnTo>
                  <a:pt x="221040" y="80720"/>
                </a:lnTo>
                <a:lnTo>
                  <a:pt x="221040" y="45579"/>
                </a:lnTo>
                <a:close/>
              </a:path>
              <a:path w="1114425" h="92709">
                <a:moveTo>
                  <a:pt x="219596" y="11455"/>
                </a:moveTo>
                <a:lnTo>
                  <a:pt x="187701" y="11455"/>
                </a:lnTo>
                <a:lnTo>
                  <a:pt x="195077" y="12106"/>
                </a:lnTo>
                <a:lnTo>
                  <a:pt x="201891" y="14062"/>
                </a:lnTo>
                <a:lnTo>
                  <a:pt x="208144" y="17321"/>
                </a:lnTo>
                <a:lnTo>
                  <a:pt x="213836" y="21884"/>
                </a:lnTo>
                <a:lnTo>
                  <a:pt x="221815" y="13905"/>
                </a:lnTo>
                <a:lnTo>
                  <a:pt x="219596" y="11455"/>
                </a:lnTo>
                <a:close/>
              </a:path>
              <a:path w="1114425" h="92709">
                <a:moveTo>
                  <a:pt x="258505" y="1026"/>
                </a:moveTo>
                <a:lnTo>
                  <a:pt x="245636" y="1026"/>
                </a:lnTo>
                <a:lnTo>
                  <a:pt x="245636" y="91149"/>
                </a:lnTo>
                <a:lnTo>
                  <a:pt x="258505" y="91149"/>
                </a:lnTo>
                <a:lnTo>
                  <a:pt x="258505" y="1026"/>
                </a:lnTo>
                <a:close/>
              </a:path>
              <a:path w="1114425" h="92709">
                <a:moveTo>
                  <a:pt x="316178" y="12229"/>
                </a:moveTo>
                <a:lnTo>
                  <a:pt x="303435" y="12229"/>
                </a:lnTo>
                <a:lnTo>
                  <a:pt x="303435" y="91149"/>
                </a:lnTo>
                <a:lnTo>
                  <a:pt x="316178" y="91149"/>
                </a:lnTo>
                <a:lnTo>
                  <a:pt x="316178" y="12229"/>
                </a:lnTo>
                <a:close/>
              </a:path>
              <a:path w="1114425" h="92709">
                <a:moveTo>
                  <a:pt x="347078" y="1026"/>
                </a:moveTo>
                <a:lnTo>
                  <a:pt x="272536" y="1026"/>
                </a:lnTo>
                <a:lnTo>
                  <a:pt x="272536" y="12229"/>
                </a:lnTo>
                <a:lnTo>
                  <a:pt x="347078" y="12229"/>
                </a:lnTo>
                <a:lnTo>
                  <a:pt x="347078" y="1026"/>
                </a:lnTo>
                <a:close/>
              </a:path>
              <a:path w="1114425" h="92709">
                <a:moveTo>
                  <a:pt x="401024" y="1026"/>
                </a:moveTo>
                <a:lnTo>
                  <a:pt x="388270" y="1026"/>
                </a:lnTo>
                <a:lnTo>
                  <a:pt x="347465" y="91149"/>
                </a:lnTo>
                <a:lnTo>
                  <a:pt x="360722" y="91149"/>
                </a:lnTo>
                <a:lnTo>
                  <a:pt x="370637" y="68615"/>
                </a:lnTo>
                <a:lnTo>
                  <a:pt x="431721" y="68615"/>
                </a:lnTo>
                <a:lnTo>
                  <a:pt x="427046" y="58322"/>
                </a:lnTo>
                <a:lnTo>
                  <a:pt x="375140" y="58322"/>
                </a:lnTo>
                <a:lnTo>
                  <a:pt x="394584" y="14167"/>
                </a:lnTo>
                <a:lnTo>
                  <a:pt x="406992" y="14167"/>
                </a:lnTo>
                <a:lnTo>
                  <a:pt x="401024" y="1026"/>
                </a:lnTo>
                <a:close/>
              </a:path>
              <a:path w="1114425" h="92709">
                <a:moveTo>
                  <a:pt x="431721" y="68615"/>
                </a:moveTo>
                <a:lnTo>
                  <a:pt x="418531" y="68615"/>
                </a:lnTo>
                <a:lnTo>
                  <a:pt x="428437" y="91149"/>
                </a:lnTo>
                <a:lnTo>
                  <a:pt x="441955" y="91149"/>
                </a:lnTo>
                <a:lnTo>
                  <a:pt x="431721" y="68615"/>
                </a:lnTo>
                <a:close/>
              </a:path>
              <a:path w="1114425" h="92709">
                <a:moveTo>
                  <a:pt x="406992" y="14167"/>
                </a:moveTo>
                <a:lnTo>
                  <a:pt x="394584" y="14167"/>
                </a:lnTo>
                <a:lnTo>
                  <a:pt x="414018" y="58322"/>
                </a:lnTo>
                <a:lnTo>
                  <a:pt x="427046" y="58322"/>
                </a:lnTo>
                <a:lnTo>
                  <a:pt x="406992" y="14167"/>
                </a:lnTo>
                <a:close/>
              </a:path>
              <a:path w="1114425" h="92709">
                <a:moveTo>
                  <a:pt x="468226" y="1026"/>
                </a:moveTo>
                <a:lnTo>
                  <a:pt x="455347" y="1026"/>
                </a:lnTo>
                <a:lnTo>
                  <a:pt x="455347" y="91149"/>
                </a:lnTo>
                <a:lnTo>
                  <a:pt x="517010" y="91149"/>
                </a:lnTo>
                <a:lnTo>
                  <a:pt x="517010" y="79945"/>
                </a:lnTo>
                <a:lnTo>
                  <a:pt x="468226" y="79945"/>
                </a:lnTo>
                <a:lnTo>
                  <a:pt x="468226" y="1026"/>
                </a:lnTo>
                <a:close/>
              </a:path>
              <a:path w="1114425" h="92709">
                <a:moveTo>
                  <a:pt x="606358" y="1026"/>
                </a:moveTo>
                <a:lnTo>
                  <a:pt x="593615" y="1026"/>
                </a:lnTo>
                <a:lnTo>
                  <a:pt x="552799" y="91149"/>
                </a:lnTo>
                <a:lnTo>
                  <a:pt x="566066" y="91149"/>
                </a:lnTo>
                <a:lnTo>
                  <a:pt x="575971" y="68615"/>
                </a:lnTo>
                <a:lnTo>
                  <a:pt x="637063" y="68615"/>
                </a:lnTo>
                <a:lnTo>
                  <a:pt x="632387" y="58322"/>
                </a:lnTo>
                <a:lnTo>
                  <a:pt x="580484" y="58322"/>
                </a:lnTo>
                <a:lnTo>
                  <a:pt x="599918" y="14167"/>
                </a:lnTo>
                <a:lnTo>
                  <a:pt x="612328" y="14167"/>
                </a:lnTo>
                <a:lnTo>
                  <a:pt x="606358" y="1026"/>
                </a:lnTo>
                <a:close/>
              </a:path>
              <a:path w="1114425" h="92709">
                <a:moveTo>
                  <a:pt x="637063" y="68615"/>
                </a:moveTo>
                <a:lnTo>
                  <a:pt x="623865" y="68615"/>
                </a:lnTo>
                <a:lnTo>
                  <a:pt x="633781" y="91149"/>
                </a:lnTo>
                <a:lnTo>
                  <a:pt x="647299" y="91149"/>
                </a:lnTo>
                <a:lnTo>
                  <a:pt x="637063" y="68615"/>
                </a:lnTo>
                <a:close/>
              </a:path>
              <a:path w="1114425" h="92709">
                <a:moveTo>
                  <a:pt x="612328" y="14167"/>
                </a:moveTo>
                <a:lnTo>
                  <a:pt x="599918" y="14167"/>
                </a:lnTo>
                <a:lnTo>
                  <a:pt x="619363" y="58322"/>
                </a:lnTo>
                <a:lnTo>
                  <a:pt x="632387" y="58322"/>
                </a:lnTo>
                <a:lnTo>
                  <a:pt x="612328" y="14167"/>
                </a:lnTo>
                <a:close/>
              </a:path>
              <a:path w="1114425" h="92709">
                <a:moveTo>
                  <a:pt x="708837" y="0"/>
                </a:moveTo>
                <a:lnTo>
                  <a:pt x="701622" y="0"/>
                </a:lnTo>
                <a:lnTo>
                  <a:pt x="694908" y="370"/>
                </a:lnTo>
                <a:lnTo>
                  <a:pt x="655425" y="29444"/>
                </a:lnTo>
                <a:lnTo>
                  <a:pt x="653351" y="37339"/>
                </a:lnTo>
                <a:lnTo>
                  <a:pt x="653351" y="54846"/>
                </a:lnTo>
                <a:lnTo>
                  <a:pt x="684073" y="90185"/>
                </a:lnTo>
                <a:lnTo>
                  <a:pt x="692272" y="92175"/>
                </a:lnTo>
                <a:lnTo>
                  <a:pt x="707810" y="92175"/>
                </a:lnTo>
                <a:lnTo>
                  <a:pt x="713988" y="91190"/>
                </a:lnTo>
                <a:lnTo>
                  <a:pt x="725831" y="87243"/>
                </a:lnTo>
                <a:lnTo>
                  <a:pt x="731024" y="84416"/>
                </a:lnTo>
                <a:lnTo>
                  <a:pt x="735485" y="80720"/>
                </a:lnTo>
                <a:lnTo>
                  <a:pt x="695235" y="80720"/>
                </a:lnTo>
                <a:lnTo>
                  <a:pt x="689120" y="79222"/>
                </a:lnTo>
                <a:lnTo>
                  <a:pt x="678220" y="73212"/>
                </a:lnTo>
                <a:lnTo>
                  <a:pt x="673948" y="69065"/>
                </a:lnTo>
                <a:lnTo>
                  <a:pt x="667770" y="58511"/>
                </a:lnTo>
                <a:lnTo>
                  <a:pt x="666220" y="52616"/>
                </a:lnTo>
                <a:lnTo>
                  <a:pt x="666220" y="39485"/>
                </a:lnTo>
                <a:lnTo>
                  <a:pt x="695277" y="11455"/>
                </a:lnTo>
                <a:lnTo>
                  <a:pt x="734035" y="11455"/>
                </a:lnTo>
                <a:lnTo>
                  <a:pt x="732134" y="9360"/>
                </a:lnTo>
                <a:lnTo>
                  <a:pt x="727140" y="5905"/>
                </a:lnTo>
                <a:lnTo>
                  <a:pt x="715381" y="1183"/>
                </a:lnTo>
                <a:lnTo>
                  <a:pt x="708837" y="0"/>
                </a:lnTo>
                <a:close/>
              </a:path>
              <a:path w="1114425" h="92709">
                <a:moveTo>
                  <a:pt x="735485" y="45579"/>
                </a:moveTo>
                <a:lnTo>
                  <a:pt x="723129" y="45579"/>
                </a:lnTo>
                <a:lnTo>
                  <a:pt x="723129" y="74929"/>
                </a:lnTo>
                <a:lnTo>
                  <a:pt x="717119" y="78793"/>
                </a:lnTo>
                <a:lnTo>
                  <a:pt x="710083" y="80720"/>
                </a:lnTo>
                <a:lnTo>
                  <a:pt x="735485" y="80720"/>
                </a:lnTo>
                <a:lnTo>
                  <a:pt x="735485" y="45579"/>
                </a:lnTo>
                <a:close/>
              </a:path>
              <a:path w="1114425" h="92709">
                <a:moveTo>
                  <a:pt x="734035" y="11455"/>
                </a:moveTo>
                <a:lnTo>
                  <a:pt x="702146" y="11455"/>
                </a:lnTo>
                <a:lnTo>
                  <a:pt x="709522" y="12106"/>
                </a:lnTo>
                <a:lnTo>
                  <a:pt x="716335" y="14062"/>
                </a:lnTo>
                <a:lnTo>
                  <a:pt x="722585" y="17321"/>
                </a:lnTo>
                <a:lnTo>
                  <a:pt x="728271" y="21884"/>
                </a:lnTo>
                <a:lnTo>
                  <a:pt x="736260" y="13905"/>
                </a:lnTo>
                <a:lnTo>
                  <a:pt x="734035" y="11455"/>
                </a:lnTo>
                <a:close/>
              </a:path>
              <a:path w="1114425" h="92709">
                <a:moveTo>
                  <a:pt x="823671" y="1026"/>
                </a:moveTo>
                <a:lnTo>
                  <a:pt x="760071" y="1026"/>
                </a:lnTo>
                <a:lnTo>
                  <a:pt x="760071" y="91149"/>
                </a:lnTo>
                <a:lnTo>
                  <a:pt x="825472" y="91149"/>
                </a:lnTo>
                <a:lnTo>
                  <a:pt x="825472" y="79945"/>
                </a:lnTo>
                <a:lnTo>
                  <a:pt x="772950" y="79945"/>
                </a:lnTo>
                <a:lnTo>
                  <a:pt x="772950" y="50857"/>
                </a:lnTo>
                <a:lnTo>
                  <a:pt x="818132" y="50857"/>
                </a:lnTo>
                <a:lnTo>
                  <a:pt x="818132" y="39915"/>
                </a:lnTo>
                <a:lnTo>
                  <a:pt x="772950" y="39915"/>
                </a:lnTo>
                <a:lnTo>
                  <a:pt x="772950" y="12229"/>
                </a:lnTo>
                <a:lnTo>
                  <a:pt x="823671" y="12229"/>
                </a:lnTo>
                <a:lnTo>
                  <a:pt x="823671" y="1026"/>
                </a:lnTo>
                <a:close/>
              </a:path>
              <a:path w="1114425" h="92709">
                <a:moveTo>
                  <a:pt x="856884" y="1026"/>
                </a:moveTo>
                <a:lnTo>
                  <a:pt x="846330" y="1026"/>
                </a:lnTo>
                <a:lnTo>
                  <a:pt x="846330" y="91149"/>
                </a:lnTo>
                <a:lnTo>
                  <a:pt x="859198" y="91149"/>
                </a:lnTo>
                <a:lnTo>
                  <a:pt x="859198" y="23946"/>
                </a:lnTo>
                <a:lnTo>
                  <a:pt x="875327" y="23946"/>
                </a:lnTo>
                <a:lnTo>
                  <a:pt x="856884" y="1026"/>
                </a:lnTo>
                <a:close/>
              </a:path>
              <a:path w="1114425" h="92709">
                <a:moveTo>
                  <a:pt x="875327" y="23946"/>
                </a:moveTo>
                <a:lnTo>
                  <a:pt x="859198" y="23946"/>
                </a:lnTo>
                <a:lnTo>
                  <a:pt x="913270" y="91149"/>
                </a:lnTo>
                <a:lnTo>
                  <a:pt x="923835" y="91149"/>
                </a:lnTo>
                <a:lnTo>
                  <a:pt x="923835" y="68228"/>
                </a:lnTo>
                <a:lnTo>
                  <a:pt x="910956" y="68228"/>
                </a:lnTo>
                <a:lnTo>
                  <a:pt x="875327" y="23946"/>
                </a:lnTo>
                <a:close/>
              </a:path>
              <a:path w="1114425" h="92709">
                <a:moveTo>
                  <a:pt x="923835" y="1026"/>
                </a:moveTo>
                <a:lnTo>
                  <a:pt x="910956" y="1026"/>
                </a:lnTo>
                <a:lnTo>
                  <a:pt x="910956" y="68228"/>
                </a:lnTo>
                <a:lnTo>
                  <a:pt x="923835" y="68228"/>
                </a:lnTo>
                <a:lnTo>
                  <a:pt x="923835" y="1026"/>
                </a:lnTo>
                <a:close/>
              </a:path>
              <a:path w="1114425" h="92709">
                <a:moveTo>
                  <a:pt x="998325" y="0"/>
                </a:moveTo>
                <a:lnTo>
                  <a:pt x="982273" y="0"/>
                </a:lnTo>
                <a:lnTo>
                  <a:pt x="974127" y="1999"/>
                </a:lnTo>
                <a:lnTo>
                  <a:pt x="959530" y="9978"/>
                </a:lnTo>
                <a:lnTo>
                  <a:pt x="953824" y="15475"/>
                </a:lnTo>
                <a:lnTo>
                  <a:pt x="945583" y="29465"/>
                </a:lnTo>
                <a:lnTo>
                  <a:pt x="943531" y="37339"/>
                </a:lnTo>
                <a:lnTo>
                  <a:pt x="943531" y="54846"/>
                </a:lnTo>
                <a:lnTo>
                  <a:pt x="974012" y="90185"/>
                </a:lnTo>
                <a:lnTo>
                  <a:pt x="982148" y="92175"/>
                </a:lnTo>
                <a:lnTo>
                  <a:pt x="998199" y="92175"/>
                </a:lnTo>
                <a:lnTo>
                  <a:pt x="1004660" y="90981"/>
                </a:lnTo>
                <a:lnTo>
                  <a:pt x="1016419" y="86175"/>
                </a:lnTo>
                <a:lnTo>
                  <a:pt x="1021413" y="82646"/>
                </a:lnTo>
                <a:lnTo>
                  <a:pt x="1023131" y="80720"/>
                </a:lnTo>
                <a:lnTo>
                  <a:pt x="985111" y="80720"/>
                </a:lnTo>
                <a:lnTo>
                  <a:pt x="979059" y="79222"/>
                </a:lnTo>
                <a:lnTo>
                  <a:pt x="968242" y="73212"/>
                </a:lnTo>
                <a:lnTo>
                  <a:pt x="964012" y="69065"/>
                </a:lnTo>
                <a:lnTo>
                  <a:pt x="957918" y="58511"/>
                </a:lnTo>
                <a:lnTo>
                  <a:pt x="956400" y="52616"/>
                </a:lnTo>
                <a:lnTo>
                  <a:pt x="956400" y="39569"/>
                </a:lnTo>
                <a:lnTo>
                  <a:pt x="985111" y="11455"/>
                </a:lnTo>
                <a:lnTo>
                  <a:pt x="1023243" y="11455"/>
                </a:lnTo>
                <a:lnTo>
                  <a:pt x="1021413" y="9402"/>
                </a:lnTo>
                <a:lnTo>
                  <a:pt x="1016440" y="5905"/>
                </a:lnTo>
                <a:lnTo>
                  <a:pt x="1004765" y="1183"/>
                </a:lnTo>
                <a:lnTo>
                  <a:pt x="998325" y="0"/>
                </a:lnTo>
                <a:close/>
              </a:path>
              <a:path w="1114425" h="92709">
                <a:moveTo>
                  <a:pt x="1017162" y="69903"/>
                </a:moveTo>
                <a:lnTo>
                  <a:pt x="1011714" y="74637"/>
                </a:lnTo>
                <a:lnTo>
                  <a:pt x="1005667" y="78018"/>
                </a:lnTo>
                <a:lnTo>
                  <a:pt x="999035" y="80044"/>
                </a:lnTo>
                <a:lnTo>
                  <a:pt x="991802" y="80720"/>
                </a:lnTo>
                <a:lnTo>
                  <a:pt x="1023131" y="80720"/>
                </a:lnTo>
                <a:lnTo>
                  <a:pt x="1025538" y="78017"/>
                </a:lnTo>
                <a:lnTo>
                  <a:pt x="1017162" y="69903"/>
                </a:lnTo>
                <a:close/>
              </a:path>
              <a:path w="1114425" h="92709">
                <a:moveTo>
                  <a:pt x="1023243" y="11455"/>
                </a:moveTo>
                <a:lnTo>
                  <a:pt x="991802" y="11455"/>
                </a:lnTo>
                <a:lnTo>
                  <a:pt x="999083" y="12124"/>
                </a:lnTo>
                <a:lnTo>
                  <a:pt x="1005739" y="14130"/>
                </a:lnTo>
                <a:lnTo>
                  <a:pt x="1011765" y="17471"/>
                </a:lnTo>
                <a:lnTo>
                  <a:pt x="1017162" y="22145"/>
                </a:lnTo>
                <a:lnTo>
                  <a:pt x="1025539" y="14030"/>
                </a:lnTo>
                <a:lnTo>
                  <a:pt x="1023243" y="11455"/>
                </a:lnTo>
                <a:close/>
              </a:path>
              <a:path w="1114425" h="92709">
                <a:moveTo>
                  <a:pt x="1043685" y="1026"/>
                </a:moveTo>
                <a:lnTo>
                  <a:pt x="1029905" y="1026"/>
                </a:lnTo>
                <a:lnTo>
                  <a:pt x="1065695" y="59736"/>
                </a:lnTo>
                <a:lnTo>
                  <a:pt x="1065695" y="91149"/>
                </a:lnTo>
                <a:lnTo>
                  <a:pt x="1078448" y="91149"/>
                </a:lnTo>
                <a:lnTo>
                  <a:pt x="1078448" y="59998"/>
                </a:lnTo>
                <a:lnTo>
                  <a:pt x="1085407" y="48532"/>
                </a:lnTo>
                <a:lnTo>
                  <a:pt x="1072522" y="48532"/>
                </a:lnTo>
                <a:lnTo>
                  <a:pt x="1043685" y="1026"/>
                </a:lnTo>
                <a:close/>
              </a:path>
              <a:path w="1114425" h="92709">
                <a:moveTo>
                  <a:pt x="1114238" y="1026"/>
                </a:moveTo>
                <a:lnTo>
                  <a:pt x="1101495" y="1026"/>
                </a:lnTo>
                <a:lnTo>
                  <a:pt x="1072522" y="48532"/>
                </a:lnTo>
                <a:lnTo>
                  <a:pt x="1085407" y="48532"/>
                </a:lnTo>
                <a:lnTo>
                  <a:pt x="1114238" y="1026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3614151" y="0"/>
            <a:ext cx="1061720" cy="913130"/>
          </a:xfrm>
          <a:custGeom>
            <a:avLst/>
            <a:gdLst/>
            <a:ahLst/>
            <a:cxnLst/>
            <a:rect l="l" t="t" r="r" b="b"/>
            <a:pathLst>
              <a:path w="1061719" h="913130">
                <a:moveTo>
                  <a:pt x="0" y="912883"/>
                </a:moveTo>
                <a:lnTo>
                  <a:pt x="1061465" y="912883"/>
                </a:lnTo>
                <a:lnTo>
                  <a:pt x="1061465" y="0"/>
                </a:lnTo>
              </a:path>
              <a:path w="1061719" h="913130">
                <a:moveTo>
                  <a:pt x="0" y="0"/>
                </a:moveTo>
                <a:lnTo>
                  <a:pt x="0" y="912883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0635107" y="0"/>
            <a:ext cx="3430904" cy="692150"/>
          </a:xfrm>
          <a:custGeom>
            <a:avLst/>
            <a:gdLst/>
            <a:ahLst/>
            <a:cxnLst/>
            <a:rect l="l" t="t" r="r" b="b"/>
            <a:pathLst>
              <a:path w="3430905" h="692150">
                <a:moveTo>
                  <a:pt x="0" y="0"/>
                </a:moveTo>
                <a:lnTo>
                  <a:pt x="47626" y="44832"/>
                </a:lnTo>
                <a:lnTo>
                  <a:pt x="80872" y="74676"/>
                </a:lnTo>
                <a:lnTo>
                  <a:pt x="114655" y="103923"/>
                </a:lnTo>
                <a:lnTo>
                  <a:pt x="148968" y="132567"/>
                </a:lnTo>
                <a:lnTo>
                  <a:pt x="183803" y="160597"/>
                </a:lnTo>
                <a:lnTo>
                  <a:pt x="219150" y="188007"/>
                </a:lnTo>
                <a:lnTo>
                  <a:pt x="255003" y="214788"/>
                </a:lnTo>
                <a:lnTo>
                  <a:pt x="291352" y="240932"/>
                </a:lnTo>
                <a:lnTo>
                  <a:pt x="328189" y="266429"/>
                </a:lnTo>
                <a:lnTo>
                  <a:pt x="365506" y="291273"/>
                </a:lnTo>
                <a:lnTo>
                  <a:pt x="403294" y="315454"/>
                </a:lnTo>
                <a:lnTo>
                  <a:pt x="441547" y="338965"/>
                </a:lnTo>
                <a:lnTo>
                  <a:pt x="480254" y="361797"/>
                </a:lnTo>
                <a:lnTo>
                  <a:pt x="519408" y="383942"/>
                </a:lnTo>
                <a:lnTo>
                  <a:pt x="559000" y="405391"/>
                </a:lnTo>
                <a:lnTo>
                  <a:pt x="599023" y="426137"/>
                </a:lnTo>
                <a:lnTo>
                  <a:pt x="639467" y="446170"/>
                </a:lnTo>
                <a:lnTo>
                  <a:pt x="680325" y="465484"/>
                </a:lnTo>
                <a:lnTo>
                  <a:pt x="721589" y="484068"/>
                </a:lnTo>
                <a:lnTo>
                  <a:pt x="763249" y="501916"/>
                </a:lnTo>
                <a:lnTo>
                  <a:pt x="805299" y="519019"/>
                </a:lnTo>
                <a:lnTo>
                  <a:pt x="847728" y="535368"/>
                </a:lnTo>
                <a:lnTo>
                  <a:pt x="890530" y="550955"/>
                </a:lnTo>
                <a:lnTo>
                  <a:pt x="933696" y="565772"/>
                </a:lnTo>
                <a:lnTo>
                  <a:pt x="977218" y="579811"/>
                </a:lnTo>
                <a:lnTo>
                  <a:pt x="1021086" y="593063"/>
                </a:lnTo>
                <a:lnTo>
                  <a:pt x="1065294" y="605521"/>
                </a:lnTo>
                <a:lnTo>
                  <a:pt x="1109833" y="617175"/>
                </a:lnTo>
                <a:lnTo>
                  <a:pt x="1154694" y="628018"/>
                </a:lnTo>
                <a:lnTo>
                  <a:pt x="1199869" y="638041"/>
                </a:lnTo>
                <a:lnTo>
                  <a:pt x="1245350" y="647236"/>
                </a:lnTo>
                <a:lnTo>
                  <a:pt x="1291128" y="655594"/>
                </a:lnTo>
                <a:lnTo>
                  <a:pt x="1337196" y="663108"/>
                </a:lnTo>
                <a:lnTo>
                  <a:pt x="1383545" y="669769"/>
                </a:lnTo>
                <a:lnTo>
                  <a:pt x="1430167" y="675568"/>
                </a:lnTo>
                <a:lnTo>
                  <a:pt x="1477053" y="680499"/>
                </a:lnTo>
                <a:lnTo>
                  <a:pt x="1524195" y="684551"/>
                </a:lnTo>
                <a:lnTo>
                  <a:pt x="1571585" y="687717"/>
                </a:lnTo>
                <a:lnTo>
                  <a:pt x="1619215" y="689989"/>
                </a:lnTo>
                <a:lnTo>
                  <a:pt x="1667075" y="691358"/>
                </a:lnTo>
                <a:lnTo>
                  <a:pt x="1715159" y="691817"/>
                </a:lnTo>
                <a:lnTo>
                  <a:pt x="1763244" y="691358"/>
                </a:lnTo>
                <a:lnTo>
                  <a:pt x="1811105" y="689989"/>
                </a:lnTo>
                <a:lnTo>
                  <a:pt x="1858735" y="687717"/>
                </a:lnTo>
                <a:lnTo>
                  <a:pt x="1906125" y="684551"/>
                </a:lnTo>
                <a:lnTo>
                  <a:pt x="1953267" y="680499"/>
                </a:lnTo>
                <a:lnTo>
                  <a:pt x="2000154" y="675568"/>
                </a:lnTo>
                <a:lnTo>
                  <a:pt x="2046776" y="669769"/>
                </a:lnTo>
                <a:lnTo>
                  <a:pt x="2093125" y="663108"/>
                </a:lnTo>
                <a:lnTo>
                  <a:pt x="2139193" y="655594"/>
                </a:lnTo>
                <a:lnTo>
                  <a:pt x="2184972" y="647236"/>
                </a:lnTo>
                <a:lnTo>
                  <a:pt x="2230453" y="638041"/>
                </a:lnTo>
                <a:lnTo>
                  <a:pt x="2275628" y="628018"/>
                </a:lnTo>
                <a:lnTo>
                  <a:pt x="2320489" y="617175"/>
                </a:lnTo>
                <a:lnTo>
                  <a:pt x="2365028" y="605521"/>
                </a:lnTo>
                <a:lnTo>
                  <a:pt x="2409236" y="593063"/>
                </a:lnTo>
                <a:lnTo>
                  <a:pt x="2453105" y="579811"/>
                </a:lnTo>
                <a:lnTo>
                  <a:pt x="2496626" y="565772"/>
                </a:lnTo>
                <a:lnTo>
                  <a:pt x="2539792" y="550955"/>
                </a:lnTo>
                <a:lnTo>
                  <a:pt x="2582594" y="535368"/>
                </a:lnTo>
                <a:lnTo>
                  <a:pt x="2625024" y="519019"/>
                </a:lnTo>
                <a:lnTo>
                  <a:pt x="2667074" y="501916"/>
                </a:lnTo>
                <a:lnTo>
                  <a:pt x="2708734" y="484068"/>
                </a:lnTo>
                <a:lnTo>
                  <a:pt x="2749998" y="465484"/>
                </a:lnTo>
                <a:lnTo>
                  <a:pt x="2790856" y="446170"/>
                </a:lnTo>
                <a:lnTo>
                  <a:pt x="2831301" y="426137"/>
                </a:lnTo>
                <a:lnTo>
                  <a:pt x="2871323" y="405391"/>
                </a:lnTo>
                <a:lnTo>
                  <a:pt x="2910916" y="383942"/>
                </a:lnTo>
                <a:lnTo>
                  <a:pt x="2950070" y="361797"/>
                </a:lnTo>
                <a:lnTo>
                  <a:pt x="2988777" y="338965"/>
                </a:lnTo>
                <a:lnTo>
                  <a:pt x="3027029" y="315454"/>
                </a:lnTo>
                <a:lnTo>
                  <a:pt x="3064817" y="291273"/>
                </a:lnTo>
                <a:lnTo>
                  <a:pt x="3102135" y="266429"/>
                </a:lnTo>
                <a:lnTo>
                  <a:pt x="3138972" y="240932"/>
                </a:lnTo>
                <a:lnTo>
                  <a:pt x="3175320" y="214788"/>
                </a:lnTo>
                <a:lnTo>
                  <a:pt x="3211173" y="188007"/>
                </a:lnTo>
                <a:lnTo>
                  <a:pt x="3246520" y="160597"/>
                </a:lnTo>
                <a:lnTo>
                  <a:pt x="3281355" y="132567"/>
                </a:lnTo>
                <a:lnTo>
                  <a:pt x="3315668" y="103923"/>
                </a:lnTo>
                <a:lnTo>
                  <a:pt x="3349451" y="74676"/>
                </a:lnTo>
                <a:lnTo>
                  <a:pt x="3382696" y="44832"/>
                </a:lnTo>
                <a:lnTo>
                  <a:pt x="3415396" y="14401"/>
                </a:lnTo>
                <a:lnTo>
                  <a:pt x="3430323" y="0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9946055" y="0"/>
            <a:ext cx="1230630" cy="389890"/>
          </a:xfrm>
          <a:custGeom>
            <a:avLst/>
            <a:gdLst/>
            <a:ahLst/>
            <a:cxnLst/>
            <a:rect l="l" t="t" r="r" b="b"/>
            <a:pathLst>
              <a:path w="1230629" h="389890">
                <a:moveTo>
                  <a:pt x="615234" y="389491"/>
                </a:moveTo>
                <a:lnTo>
                  <a:pt x="664040" y="387761"/>
                </a:lnTo>
                <a:lnTo>
                  <a:pt x="711920" y="382650"/>
                </a:lnTo>
                <a:lnTo>
                  <a:pt x="758758" y="374274"/>
                </a:lnTo>
                <a:lnTo>
                  <a:pt x="804438" y="362750"/>
                </a:lnTo>
                <a:lnTo>
                  <a:pt x="848846" y="348194"/>
                </a:lnTo>
                <a:lnTo>
                  <a:pt x="891864" y="330723"/>
                </a:lnTo>
                <a:lnTo>
                  <a:pt x="933378" y="310453"/>
                </a:lnTo>
                <a:lnTo>
                  <a:pt x="973272" y="287501"/>
                </a:lnTo>
                <a:lnTo>
                  <a:pt x="1011430" y="261983"/>
                </a:lnTo>
                <a:lnTo>
                  <a:pt x="1047737" y="234017"/>
                </a:lnTo>
                <a:lnTo>
                  <a:pt x="1082077" y="203718"/>
                </a:lnTo>
                <a:lnTo>
                  <a:pt x="1114335" y="171203"/>
                </a:lnTo>
                <a:lnTo>
                  <a:pt x="1144394" y="136589"/>
                </a:lnTo>
                <a:lnTo>
                  <a:pt x="1172139" y="99992"/>
                </a:lnTo>
                <a:lnTo>
                  <a:pt x="1197455" y="61529"/>
                </a:lnTo>
                <a:lnTo>
                  <a:pt x="1220225" y="21317"/>
                </a:lnTo>
                <a:lnTo>
                  <a:pt x="1230469" y="0"/>
                </a:lnTo>
              </a:path>
              <a:path w="1230629" h="389890">
                <a:moveTo>
                  <a:pt x="0" y="0"/>
                </a:moveTo>
                <a:lnTo>
                  <a:pt x="33014" y="61529"/>
                </a:lnTo>
                <a:lnTo>
                  <a:pt x="58330" y="99992"/>
                </a:lnTo>
                <a:lnTo>
                  <a:pt x="86075" y="136589"/>
                </a:lnTo>
                <a:lnTo>
                  <a:pt x="116134" y="171203"/>
                </a:lnTo>
                <a:lnTo>
                  <a:pt x="148391" y="203718"/>
                </a:lnTo>
                <a:lnTo>
                  <a:pt x="182731" y="234017"/>
                </a:lnTo>
                <a:lnTo>
                  <a:pt x="219038" y="261983"/>
                </a:lnTo>
                <a:lnTo>
                  <a:pt x="257197" y="287501"/>
                </a:lnTo>
                <a:lnTo>
                  <a:pt x="297091" y="310453"/>
                </a:lnTo>
                <a:lnTo>
                  <a:pt x="338605" y="330723"/>
                </a:lnTo>
                <a:lnTo>
                  <a:pt x="381623" y="348194"/>
                </a:lnTo>
                <a:lnTo>
                  <a:pt x="426031" y="362750"/>
                </a:lnTo>
                <a:lnTo>
                  <a:pt x="471711" y="374274"/>
                </a:lnTo>
                <a:lnTo>
                  <a:pt x="518549" y="382650"/>
                </a:lnTo>
                <a:lnTo>
                  <a:pt x="566429" y="387761"/>
                </a:lnTo>
                <a:lnTo>
                  <a:pt x="615234" y="389491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0056897" y="0"/>
            <a:ext cx="1297305" cy="471805"/>
          </a:xfrm>
          <a:custGeom>
            <a:avLst/>
            <a:gdLst/>
            <a:ahLst/>
            <a:cxnLst/>
            <a:rect l="l" t="t" r="r" b="b"/>
            <a:pathLst>
              <a:path w="1297304" h="471805">
                <a:moveTo>
                  <a:pt x="648362" y="471761"/>
                </a:moveTo>
                <a:lnTo>
                  <a:pt x="697168" y="470031"/>
                </a:lnTo>
                <a:lnTo>
                  <a:pt x="745048" y="464920"/>
                </a:lnTo>
                <a:lnTo>
                  <a:pt x="791886" y="456544"/>
                </a:lnTo>
                <a:lnTo>
                  <a:pt x="837566" y="445020"/>
                </a:lnTo>
                <a:lnTo>
                  <a:pt x="881973" y="430464"/>
                </a:lnTo>
                <a:lnTo>
                  <a:pt x="924992" y="412993"/>
                </a:lnTo>
                <a:lnTo>
                  <a:pt x="966506" y="392723"/>
                </a:lnTo>
                <a:lnTo>
                  <a:pt x="1006400" y="369771"/>
                </a:lnTo>
                <a:lnTo>
                  <a:pt x="1044558" y="344253"/>
                </a:lnTo>
                <a:lnTo>
                  <a:pt x="1080865" y="316287"/>
                </a:lnTo>
                <a:lnTo>
                  <a:pt x="1115205" y="285988"/>
                </a:lnTo>
                <a:lnTo>
                  <a:pt x="1147463" y="253473"/>
                </a:lnTo>
                <a:lnTo>
                  <a:pt x="1177522" y="218859"/>
                </a:lnTo>
                <a:lnTo>
                  <a:pt x="1205267" y="182262"/>
                </a:lnTo>
                <a:lnTo>
                  <a:pt x="1230582" y="143799"/>
                </a:lnTo>
                <a:lnTo>
                  <a:pt x="1253353" y="103587"/>
                </a:lnTo>
                <a:lnTo>
                  <a:pt x="1273462" y="61741"/>
                </a:lnTo>
                <a:lnTo>
                  <a:pt x="1290795" y="18380"/>
                </a:lnTo>
                <a:lnTo>
                  <a:pt x="1296725" y="0"/>
                </a:lnTo>
              </a:path>
              <a:path w="1297304" h="471805">
                <a:moveTo>
                  <a:pt x="0" y="0"/>
                </a:moveTo>
                <a:lnTo>
                  <a:pt x="23262" y="61741"/>
                </a:lnTo>
                <a:lnTo>
                  <a:pt x="43372" y="103587"/>
                </a:lnTo>
                <a:lnTo>
                  <a:pt x="66142" y="143799"/>
                </a:lnTo>
                <a:lnTo>
                  <a:pt x="91458" y="182262"/>
                </a:lnTo>
                <a:lnTo>
                  <a:pt x="119203" y="218859"/>
                </a:lnTo>
                <a:lnTo>
                  <a:pt x="149262" y="253473"/>
                </a:lnTo>
                <a:lnTo>
                  <a:pt x="181519" y="285988"/>
                </a:lnTo>
                <a:lnTo>
                  <a:pt x="215859" y="316287"/>
                </a:lnTo>
                <a:lnTo>
                  <a:pt x="252166" y="344253"/>
                </a:lnTo>
                <a:lnTo>
                  <a:pt x="290325" y="369771"/>
                </a:lnTo>
                <a:lnTo>
                  <a:pt x="330219" y="392723"/>
                </a:lnTo>
                <a:lnTo>
                  <a:pt x="371733" y="412993"/>
                </a:lnTo>
                <a:lnTo>
                  <a:pt x="414751" y="430464"/>
                </a:lnTo>
                <a:lnTo>
                  <a:pt x="459158" y="445020"/>
                </a:lnTo>
                <a:lnTo>
                  <a:pt x="504839" y="456544"/>
                </a:lnTo>
                <a:lnTo>
                  <a:pt x="551677" y="464920"/>
                </a:lnTo>
                <a:lnTo>
                  <a:pt x="599556" y="470031"/>
                </a:lnTo>
                <a:lnTo>
                  <a:pt x="648362" y="471761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2C246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2C246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751964" cy="1669414"/>
          </a:xfrm>
          <a:custGeom>
            <a:avLst/>
            <a:gdLst/>
            <a:ahLst/>
            <a:cxnLst/>
            <a:rect l="l" t="t" r="r" b="b"/>
            <a:pathLst>
              <a:path w="1751964" h="1669414">
                <a:moveTo>
                  <a:pt x="711345" y="1668907"/>
                </a:moveTo>
                <a:lnTo>
                  <a:pt x="758962" y="1667837"/>
                </a:lnTo>
                <a:lnTo>
                  <a:pt x="806030" y="1664656"/>
                </a:lnTo>
                <a:lnTo>
                  <a:pt x="852502" y="1659411"/>
                </a:lnTo>
                <a:lnTo>
                  <a:pt x="898333" y="1652147"/>
                </a:lnTo>
                <a:lnTo>
                  <a:pt x="943476" y="1642911"/>
                </a:lnTo>
                <a:lnTo>
                  <a:pt x="987887" y="1631748"/>
                </a:lnTo>
                <a:lnTo>
                  <a:pt x="1031518" y="1618705"/>
                </a:lnTo>
                <a:lnTo>
                  <a:pt x="1074325" y="1603826"/>
                </a:lnTo>
                <a:lnTo>
                  <a:pt x="1116260" y="1587159"/>
                </a:lnTo>
                <a:lnTo>
                  <a:pt x="1157279" y="1568749"/>
                </a:lnTo>
                <a:lnTo>
                  <a:pt x="1197336" y="1548641"/>
                </a:lnTo>
                <a:lnTo>
                  <a:pt x="1236383" y="1526882"/>
                </a:lnTo>
                <a:lnTo>
                  <a:pt x="1274377" y="1503518"/>
                </a:lnTo>
                <a:lnTo>
                  <a:pt x="1311270" y="1478595"/>
                </a:lnTo>
                <a:lnTo>
                  <a:pt x="1347016" y="1452157"/>
                </a:lnTo>
                <a:lnTo>
                  <a:pt x="1381571" y="1424253"/>
                </a:lnTo>
                <a:lnTo>
                  <a:pt x="1414887" y="1394926"/>
                </a:lnTo>
                <a:lnTo>
                  <a:pt x="1446920" y="1364224"/>
                </a:lnTo>
                <a:lnTo>
                  <a:pt x="1477622" y="1332192"/>
                </a:lnTo>
                <a:lnTo>
                  <a:pt x="1506949" y="1298875"/>
                </a:lnTo>
                <a:lnTo>
                  <a:pt x="1534854" y="1264321"/>
                </a:lnTo>
                <a:lnTo>
                  <a:pt x="1561291" y="1228575"/>
                </a:lnTo>
                <a:lnTo>
                  <a:pt x="1586215" y="1191682"/>
                </a:lnTo>
                <a:lnTo>
                  <a:pt x="1609580" y="1153688"/>
                </a:lnTo>
                <a:lnTo>
                  <a:pt x="1631339" y="1114641"/>
                </a:lnTo>
                <a:lnTo>
                  <a:pt x="1651447" y="1074584"/>
                </a:lnTo>
                <a:lnTo>
                  <a:pt x="1669857" y="1033565"/>
                </a:lnTo>
                <a:lnTo>
                  <a:pt x="1686525" y="991629"/>
                </a:lnTo>
                <a:lnTo>
                  <a:pt x="1701404" y="948822"/>
                </a:lnTo>
                <a:lnTo>
                  <a:pt x="1714447" y="905191"/>
                </a:lnTo>
                <a:lnTo>
                  <a:pt x="1725610" y="860780"/>
                </a:lnTo>
                <a:lnTo>
                  <a:pt x="1734847" y="815636"/>
                </a:lnTo>
                <a:lnTo>
                  <a:pt x="1742110" y="769804"/>
                </a:lnTo>
                <a:lnTo>
                  <a:pt x="1747356" y="723332"/>
                </a:lnTo>
                <a:lnTo>
                  <a:pt x="1750536" y="676263"/>
                </a:lnTo>
                <a:lnTo>
                  <a:pt x="1751607" y="628646"/>
                </a:lnTo>
                <a:lnTo>
                  <a:pt x="1750536" y="581029"/>
                </a:lnTo>
                <a:lnTo>
                  <a:pt x="1747356" y="533961"/>
                </a:lnTo>
                <a:lnTo>
                  <a:pt x="1742110" y="487489"/>
                </a:lnTo>
                <a:lnTo>
                  <a:pt x="1734847" y="441658"/>
                </a:lnTo>
                <a:lnTo>
                  <a:pt x="1725610" y="396515"/>
                </a:lnTo>
                <a:lnTo>
                  <a:pt x="1714447" y="352104"/>
                </a:lnTo>
                <a:lnTo>
                  <a:pt x="1701404" y="308473"/>
                </a:lnTo>
                <a:lnTo>
                  <a:pt x="1686525" y="265666"/>
                </a:lnTo>
                <a:lnTo>
                  <a:pt x="1669857" y="223731"/>
                </a:lnTo>
                <a:lnTo>
                  <a:pt x="1651447" y="182712"/>
                </a:lnTo>
                <a:lnTo>
                  <a:pt x="1631339" y="142655"/>
                </a:lnTo>
                <a:lnTo>
                  <a:pt x="1609580" y="103607"/>
                </a:lnTo>
                <a:lnTo>
                  <a:pt x="1586215" y="65614"/>
                </a:lnTo>
                <a:lnTo>
                  <a:pt x="1561291" y="28721"/>
                </a:lnTo>
                <a:lnTo>
                  <a:pt x="1540050" y="0"/>
                </a:lnTo>
              </a:path>
              <a:path w="1751964" h="1669414">
                <a:moveTo>
                  <a:pt x="0" y="1387446"/>
                </a:moveTo>
                <a:lnTo>
                  <a:pt x="41120" y="1424253"/>
                </a:lnTo>
                <a:lnTo>
                  <a:pt x="75674" y="1452157"/>
                </a:lnTo>
                <a:lnTo>
                  <a:pt x="111421" y="1478595"/>
                </a:lnTo>
                <a:lnTo>
                  <a:pt x="148314" y="1503518"/>
                </a:lnTo>
                <a:lnTo>
                  <a:pt x="186307" y="1526882"/>
                </a:lnTo>
                <a:lnTo>
                  <a:pt x="225355" y="1548641"/>
                </a:lnTo>
                <a:lnTo>
                  <a:pt x="265411" y="1568749"/>
                </a:lnTo>
                <a:lnTo>
                  <a:pt x="306430" y="1587159"/>
                </a:lnTo>
                <a:lnTo>
                  <a:pt x="348366" y="1603826"/>
                </a:lnTo>
                <a:lnTo>
                  <a:pt x="391173" y="1618705"/>
                </a:lnTo>
                <a:lnTo>
                  <a:pt x="434804" y="1631748"/>
                </a:lnTo>
                <a:lnTo>
                  <a:pt x="479215" y="1642911"/>
                </a:lnTo>
                <a:lnTo>
                  <a:pt x="524358" y="1652147"/>
                </a:lnTo>
                <a:lnTo>
                  <a:pt x="570189" y="1659411"/>
                </a:lnTo>
                <a:lnTo>
                  <a:pt x="616661" y="1664656"/>
                </a:lnTo>
                <a:lnTo>
                  <a:pt x="663728" y="1667837"/>
                </a:lnTo>
                <a:lnTo>
                  <a:pt x="711345" y="1668907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99675"/>
            <a:ext cx="2229485" cy="831850"/>
          </a:xfrm>
          <a:custGeom>
            <a:avLst/>
            <a:gdLst/>
            <a:ahLst/>
            <a:cxnLst/>
            <a:rect l="l" t="t" r="r" b="b"/>
            <a:pathLst>
              <a:path w="2229485" h="831850">
                <a:moveTo>
                  <a:pt x="0" y="831304"/>
                </a:moveTo>
                <a:lnTo>
                  <a:pt x="2229293" y="831304"/>
                </a:lnTo>
                <a:lnTo>
                  <a:pt x="2229293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871561" y="644818"/>
            <a:ext cx="306070" cy="305435"/>
          </a:xfrm>
          <a:custGeom>
            <a:avLst/>
            <a:gdLst/>
            <a:ahLst/>
            <a:cxnLst/>
            <a:rect l="l" t="t" r="r" b="b"/>
            <a:pathLst>
              <a:path w="306069" h="305434">
                <a:moveTo>
                  <a:pt x="305634" y="0"/>
                </a:moveTo>
                <a:lnTo>
                  <a:pt x="226087" y="0"/>
                </a:lnTo>
                <a:lnTo>
                  <a:pt x="226087" y="186444"/>
                </a:lnTo>
                <a:lnTo>
                  <a:pt x="79547" y="0"/>
                </a:lnTo>
                <a:lnTo>
                  <a:pt x="0" y="0"/>
                </a:lnTo>
                <a:lnTo>
                  <a:pt x="0" y="304817"/>
                </a:lnTo>
                <a:lnTo>
                  <a:pt x="79400" y="304817"/>
                </a:lnTo>
                <a:lnTo>
                  <a:pt x="79400" y="118373"/>
                </a:lnTo>
                <a:lnTo>
                  <a:pt x="226087" y="304817"/>
                </a:lnTo>
                <a:lnTo>
                  <a:pt x="305634" y="304817"/>
                </a:lnTo>
                <a:lnTo>
                  <a:pt x="305634" y="0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241506" y="644822"/>
            <a:ext cx="593725" cy="305435"/>
          </a:xfrm>
          <a:custGeom>
            <a:avLst/>
            <a:gdLst/>
            <a:ahLst/>
            <a:cxnLst/>
            <a:rect l="l" t="t" r="r" b="b"/>
            <a:pathLst>
              <a:path w="593725" h="305434">
                <a:moveTo>
                  <a:pt x="268973" y="153073"/>
                </a:moveTo>
                <a:lnTo>
                  <a:pt x="261023" y="98056"/>
                </a:lnTo>
                <a:lnTo>
                  <a:pt x="226225" y="42049"/>
                </a:lnTo>
                <a:lnTo>
                  <a:pt x="194805" y="19481"/>
                </a:lnTo>
                <a:lnTo>
                  <a:pt x="186169" y="16154"/>
                </a:lnTo>
                <a:lnTo>
                  <a:pt x="186169" y="153073"/>
                </a:lnTo>
                <a:lnTo>
                  <a:pt x="183908" y="175780"/>
                </a:lnTo>
                <a:lnTo>
                  <a:pt x="162648" y="215709"/>
                </a:lnTo>
                <a:lnTo>
                  <a:pt x="128587" y="234213"/>
                </a:lnTo>
                <a:lnTo>
                  <a:pt x="95516" y="237617"/>
                </a:lnTo>
                <a:lnTo>
                  <a:pt x="79413" y="237617"/>
                </a:lnTo>
                <a:lnTo>
                  <a:pt x="79413" y="67043"/>
                </a:lnTo>
                <a:lnTo>
                  <a:pt x="98780" y="67043"/>
                </a:lnTo>
                <a:lnTo>
                  <a:pt x="147167" y="75984"/>
                </a:lnTo>
                <a:lnTo>
                  <a:pt x="179895" y="114401"/>
                </a:lnTo>
                <a:lnTo>
                  <a:pt x="186169" y="153073"/>
                </a:lnTo>
                <a:lnTo>
                  <a:pt x="186169" y="16154"/>
                </a:lnTo>
                <a:lnTo>
                  <a:pt x="161988" y="6807"/>
                </a:lnTo>
                <a:lnTo>
                  <a:pt x="130835" y="1244"/>
                </a:lnTo>
                <a:lnTo>
                  <a:pt x="104394" y="0"/>
                </a:lnTo>
                <a:lnTo>
                  <a:pt x="0" y="0"/>
                </a:lnTo>
                <a:lnTo>
                  <a:pt x="0" y="304825"/>
                </a:lnTo>
                <a:lnTo>
                  <a:pt x="111340" y="304825"/>
                </a:lnTo>
                <a:lnTo>
                  <a:pt x="180733" y="290830"/>
                </a:lnTo>
                <a:lnTo>
                  <a:pt x="229044" y="258648"/>
                </a:lnTo>
                <a:lnTo>
                  <a:pt x="245999" y="237617"/>
                </a:lnTo>
                <a:lnTo>
                  <a:pt x="247878" y="235292"/>
                </a:lnTo>
                <a:lnTo>
                  <a:pt x="260210" y="209829"/>
                </a:lnTo>
                <a:lnTo>
                  <a:pt x="266928" y="182384"/>
                </a:lnTo>
                <a:lnTo>
                  <a:pt x="268973" y="153073"/>
                </a:lnTo>
                <a:close/>
              </a:path>
              <a:path w="593725" h="305434">
                <a:moveTo>
                  <a:pt x="593229" y="304825"/>
                </a:moveTo>
                <a:lnTo>
                  <a:pt x="573874" y="253657"/>
                </a:lnTo>
                <a:lnTo>
                  <a:pt x="551002" y="193217"/>
                </a:lnTo>
                <a:lnTo>
                  <a:pt x="513676" y="94551"/>
                </a:lnTo>
                <a:lnTo>
                  <a:pt x="477901" y="0"/>
                </a:lnTo>
                <a:lnTo>
                  <a:pt x="468287" y="0"/>
                </a:lnTo>
                <a:lnTo>
                  <a:pt x="468287" y="193217"/>
                </a:lnTo>
                <a:lnTo>
                  <a:pt x="400278" y="193217"/>
                </a:lnTo>
                <a:lnTo>
                  <a:pt x="433844" y="94551"/>
                </a:lnTo>
                <a:lnTo>
                  <a:pt x="468287" y="193217"/>
                </a:lnTo>
                <a:lnTo>
                  <a:pt x="468287" y="0"/>
                </a:lnTo>
                <a:lnTo>
                  <a:pt x="391096" y="0"/>
                </a:lnTo>
                <a:lnTo>
                  <a:pt x="273405" y="304825"/>
                </a:lnTo>
                <a:lnTo>
                  <a:pt x="357543" y="304825"/>
                </a:lnTo>
                <a:lnTo>
                  <a:pt x="378244" y="253657"/>
                </a:lnTo>
                <a:lnTo>
                  <a:pt x="489432" y="253657"/>
                </a:lnTo>
                <a:lnTo>
                  <a:pt x="508215" y="304825"/>
                </a:lnTo>
                <a:lnTo>
                  <a:pt x="593229" y="304825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727690" y="1045507"/>
            <a:ext cx="593725" cy="305435"/>
          </a:xfrm>
          <a:custGeom>
            <a:avLst/>
            <a:gdLst/>
            <a:ahLst/>
            <a:cxnLst/>
            <a:rect l="l" t="t" r="r" b="b"/>
            <a:pathLst>
              <a:path w="593725" h="305434">
                <a:moveTo>
                  <a:pt x="268947" y="153073"/>
                </a:moveTo>
                <a:lnTo>
                  <a:pt x="267309" y="126657"/>
                </a:lnTo>
                <a:lnTo>
                  <a:pt x="261010" y="98069"/>
                </a:lnTo>
                <a:lnTo>
                  <a:pt x="247992" y="69227"/>
                </a:lnTo>
                <a:lnTo>
                  <a:pt x="246367" y="67208"/>
                </a:lnTo>
                <a:lnTo>
                  <a:pt x="226225" y="42062"/>
                </a:lnTo>
                <a:lnTo>
                  <a:pt x="194792" y="19481"/>
                </a:lnTo>
                <a:lnTo>
                  <a:pt x="186309" y="16217"/>
                </a:lnTo>
                <a:lnTo>
                  <a:pt x="186309" y="153225"/>
                </a:lnTo>
                <a:lnTo>
                  <a:pt x="184048" y="175933"/>
                </a:lnTo>
                <a:lnTo>
                  <a:pt x="162788" y="215874"/>
                </a:lnTo>
                <a:lnTo>
                  <a:pt x="128727" y="234378"/>
                </a:lnTo>
                <a:lnTo>
                  <a:pt x="95656" y="237769"/>
                </a:lnTo>
                <a:lnTo>
                  <a:pt x="79540" y="237769"/>
                </a:lnTo>
                <a:lnTo>
                  <a:pt x="79540" y="67208"/>
                </a:lnTo>
                <a:lnTo>
                  <a:pt x="98767" y="67208"/>
                </a:lnTo>
                <a:lnTo>
                  <a:pt x="147218" y="76136"/>
                </a:lnTo>
                <a:lnTo>
                  <a:pt x="180035" y="114554"/>
                </a:lnTo>
                <a:lnTo>
                  <a:pt x="186309" y="153225"/>
                </a:lnTo>
                <a:lnTo>
                  <a:pt x="186309" y="16217"/>
                </a:lnTo>
                <a:lnTo>
                  <a:pt x="161975" y="6807"/>
                </a:lnTo>
                <a:lnTo>
                  <a:pt x="130822" y="1244"/>
                </a:lnTo>
                <a:lnTo>
                  <a:pt x="104381" y="12"/>
                </a:lnTo>
                <a:lnTo>
                  <a:pt x="0" y="12"/>
                </a:lnTo>
                <a:lnTo>
                  <a:pt x="0" y="304825"/>
                </a:lnTo>
                <a:lnTo>
                  <a:pt x="111340" y="304825"/>
                </a:lnTo>
                <a:lnTo>
                  <a:pt x="180721" y="290842"/>
                </a:lnTo>
                <a:lnTo>
                  <a:pt x="229044" y="258648"/>
                </a:lnTo>
                <a:lnTo>
                  <a:pt x="245872" y="237769"/>
                </a:lnTo>
                <a:lnTo>
                  <a:pt x="247878" y="235292"/>
                </a:lnTo>
                <a:lnTo>
                  <a:pt x="260197" y="209842"/>
                </a:lnTo>
                <a:lnTo>
                  <a:pt x="266915" y="182397"/>
                </a:lnTo>
                <a:lnTo>
                  <a:pt x="268947" y="153073"/>
                </a:lnTo>
                <a:close/>
              </a:path>
              <a:path w="593725" h="305434">
                <a:moveTo>
                  <a:pt x="593229" y="304825"/>
                </a:moveTo>
                <a:lnTo>
                  <a:pt x="573874" y="253657"/>
                </a:lnTo>
                <a:lnTo>
                  <a:pt x="551053" y="193370"/>
                </a:lnTo>
                <a:lnTo>
                  <a:pt x="513727" y="94703"/>
                </a:lnTo>
                <a:lnTo>
                  <a:pt x="477888" y="0"/>
                </a:lnTo>
                <a:lnTo>
                  <a:pt x="468287" y="0"/>
                </a:lnTo>
                <a:lnTo>
                  <a:pt x="468287" y="193370"/>
                </a:lnTo>
                <a:lnTo>
                  <a:pt x="400265" y="193370"/>
                </a:lnTo>
                <a:lnTo>
                  <a:pt x="433832" y="94703"/>
                </a:lnTo>
                <a:lnTo>
                  <a:pt x="468287" y="193370"/>
                </a:lnTo>
                <a:lnTo>
                  <a:pt x="468287" y="0"/>
                </a:lnTo>
                <a:lnTo>
                  <a:pt x="391096" y="0"/>
                </a:lnTo>
                <a:lnTo>
                  <a:pt x="273392" y="304825"/>
                </a:lnTo>
                <a:lnTo>
                  <a:pt x="357530" y="304825"/>
                </a:lnTo>
                <a:lnTo>
                  <a:pt x="378231" y="253657"/>
                </a:lnTo>
                <a:lnTo>
                  <a:pt x="489432" y="253657"/>
                </a:lnTo>
                <a:lnTo>
                  <a:pt x="508203" y="304825"/>
                </a:lnTo>
                <a:lnTo>
                  <a:pt x="593229" y="304825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8516244" y="1045505"/>
            <a:ext cx="320040" cy="305435"/>
          </a:xfrm>
          <a:custGeom>
            <a:avLst/>
            <a:gdLst/>
            <a:ahLst/>
            <a:cxnLst/>
            <a:rect l="l" t="t" r="r" b="b"/>
            <a:pathLst>
              <a:path w="320040" h="305434">
                <a:moveTo>
                  <a:pt x="204496" y="0"/>
                </a:moveTo>
                <a:lnTo>
                  <a:pt x="117703" y="0"/>
                </a:lnTo>
                <a:lnTo>
                  <a:pt x="0" y="304817"/>
                </a:lnTo>
                <a:lnTo>
                  <a:pt x="84133" y="304817"/>
                </a:lnTo>
                <a:lnTo>
                  <a:pt x="104834" y="253657"/>
                </a:lnTo>
                <a:lnTo>
                  <a:pt x="300475" y="253657"/>
                </a:lnTo>
                <a:lnTo>
                  <a:pt x="277662" y="193365"/>
                </a:lnTo>
                <a:lnTo>
                  <a:pt x="126865" y="193365"/>
                </a:lnTo>
                <a:lnTo>
                  <a:pt x="160434" y="94698"/>
                </a:lnTo>
                <a:lnTo>
                  <a:pt x="240328" y="94698"/>
                </a:lnTo>
                <a:lnTo>
                  <a:pt x="204496" y="0"/>
                </a:lnTo>
                <a:close/>
              </a:path>
              <a:path w="320040" h="305434">
                <a:moveTo>
                  <a:pt x="300475" y="253657"/>
                </a:moveTo>
                <a:lnTo>
                  <a:pt x="216035" y="253657"/>
                </a:lnTo>
                <a:lnTo>
                  <a:pt x="234809" y="304817"/>
                </a:lnTo>
                <a:lnTo>
                  <a:pt x="319833" y="304817"/>
                </a:lnTo>
                <a:lnTo>
                  <a:pt x="300475" y="253657"/>
                </a:lnTo>
                <a:close/>
              </a:path>
              <a:path w="320040" h="305434">
                <a:moveTo>
                  <a:pt x="240328" y="94698"/>
                </a:moveTo>
                <a:lnTo>
                  <a:pt x="160434" y="94698"/>
                </a:lnTo>
                <a:lnTo>
                  <a:pt x="194884" y="193365"/>
                </a:lnTo>
                <a:lnTo>
                  <a:pt x="277662" y="193365"/>
                </a:lnTo>
                <a:lnTo>
                  <a:pt x="240328" y="94698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8884281" y="644080"/>
            <a:ext cx="624205" cy="708025"/>
          </a:xfrm>
          <a:custGeom>
            <a:avLst/>
            <a:gdLst/>
            <a:ahLst/>
            <a:cxnLst/>
            <a:rect l="l" t="t" r="r" b="b"/>
            <a:pathLst>
              <a:path w="624205" h="708025">
                <a:moveTo>
                  <a:pt x="242055" y="0"/>
                </a:moveTo>
                <a:lnTo>
                  <a:pt x="0" y="0"/>
                </a:lnTo>
                <a:lnTo>
                  <a:pt x="0" y="707423"/>
                </a:lnTo>
                <a:lnTo>
                  <a:pt x="258023" y="707423"/>
                </a:lnTo>
                <a:lnTo>
                  <a:pt x="316522" y="703394"/>
                </a:lnTo>
                <a:lnTo>
                  <a:pt x="370256" y="692152"/>
                </a:lnTo>
                <a:lnTo>
                  <a:pt x="418896" y="674963"/>
                </a:lnTo>
                <a:lnTo>
                  <a:pt x="462115" y="653094"/>
                </a:lnTo>
                <a:lnTo>
                  <a:pt x="499585" y="627810"/>
                </a:lnTo>
                <a:lnTo>
                  <a:pt x="530978" y="600379"/>
                </a:lnTo>
                <a:lnTo>
                  <a:pt x="536693" y="593604"/>
                </a:lnTo>
                <a:lnTo>
                  <a:pt x="179502" y="593604"/>
                </a:lnTo>
                <a:lnTo>
                  <a:pt x="179502" y="264379"/>
                </a:lnTo>
                <a:lnTo>
                  <a:pt x="614596" y="264379"/>
                </a:lnTo>
                <a:lnTo>
                  <a:pt x="606587" y="232328"/>
                </a:lnTo>
                <a:lnTo>
                  <a:pt x="238652" y="232328"/>
                </a:lnTo>
                <a:lnTo>
                  <a:pt x="212638" y="227157"/>
                </a:lnTo>
                <a:lnTo>
                  <a:pt x="191447" y="213013"/>
                </a:lnTo>
                <a:lnTo>
                  <a:pt x="177185" y="191948"/>
                </a:lnTo>
                <a:lnTo>
                  <a:pt x="171963" y="166015"/>
                </a:lnTo>
                <a:lnTo>
                  <a:pt x="177163" y="140143"/>
                </a:lnTo>
                <a:lnTo>
                  <a:pt x="191388" y="119068"/>
                </a:lnTo>
                <a:lnTo>
                  <a:pt x="212572" y="104886"/>
                </a:lnTo>
                <a:lnTo>
                  <a:pt x="238652" y="99693"/>
                </a:lnTo>
                <a:lnTo>
                  <a:pt x="526419" y="99693"/>
                </a:lnTo>
                <a:lnTo>
                  <a:pt x="524622" y="97641"/>
                </a:lnTo>
                <a:lnTo>
                  <a:pt x="476816" y="59824"/>
                </a:lnTo>
                <a:lnTo>
                  <a:pt x="426485" y="33179"/>
                </a:lnTo>
                <a:lnTo>
                  <a:pt x="375737" y="15790"/>
                </a:lnTo>
                <a:lnTo>
                  <a:pt x="326678" y="5740"/>
                </a:lnTo>
                <a:lnTo>
                  <a:pt x="281415" y="1115"/>
                </a:lnTo>
                <a:lnTo>
                  <a:pt x="242055" y="0"/>
                </a:lnTo>
                <a:close/>
              </a:path>
              <a:path w="624205" h="708025">
                <a:moveTo>
                  <a:pt x="614596" y="264379"/>
                </a:moveTo>
                <a:lnTo>
                  <a:pt x="297938" y="264379"/>
                </a:lnTo>
                <a:lnTo>
                  <a:pt x="297938" y="593604"/>
                </a:lnTo>
                <a:lnTo>
                  <a:pt x="536693" y="593604"/>
                </a:lnTo>
                <a:lnTo>
                  <a:pt x="567250" y="557380"/>
                </a:lnTo>
                <a:lnTo>
                  <a:pt x="593570" y="511242"/>
                </a:lnTo>
                <a:lnTo>
                  <a:pt x="611026" y="462106"/>
                </a:lnTo>
                <a:lnTo>
                  <a:pt x="620703" y="410112"/>
                </a:lnTo>
                <a:lnTo>
                  <a:pt x="623687" y="355402"/>
                </a:lnTo>
                <a:lnTo>
                  <a:pt x="622181" y="315285"/>
                </a:lnTo>
                <a:lnTo>
                  <a:pt x="616568" y="272271"/>
                </a:lnTo>
                <a:lnTo>
                  <a:pt x="614596" y="264379"/>
                </a:lnTo>
                <a:close/>
              </a:path>
              <a:path w="624205" h="708025">
                <a:moveTo>
                  <a:pt x="526419" y="99693"/>
                </a:moveTo>
                <a:lnTo>
                  <a:pt x="238652" y="99693"/>
                </a:lnTo>
                <a:lnTo>
                  <a:pt x="264666" y="104865"/>
                </a:lnTo>
                <a:lnTo>
                  <a:pt x="285857" y="119013"/>
                </a:lnTo>
                <a:lnTo>
                  <a:pt x="300119" y="140081"/>
                </a:lnTo>
                <a:lnTo>
                  <a:pt x="305341" y="166015"/>
                </a:lnTo>
                <a:lnTo>
                  <a:pt x="300139" y="191882"/>
                </a:lnTo>
                <a:lnTo>
                  <a:pt x="285912" y="212954"/>
                </a:lnTo>
                <a:lnTo>
                  <a:pt x="264727" y="227135"/>
                </a:lnTo>
                <a:lnTo>
                  <a:pt x="238652" y="232328"/>
                </a:lnTo>
                <a:lnTo>
                  <a:pt x="606587" y="232328"/>
                </a:lnTo>
                <a:lnTo>
                  <a:pt x="605426" y="227680"/>
                </a:lnTo>
                <a:lnTo>
                  <a:pt x="587336" y="182831"/>
                </a:lnTo>
                <a:lnTo>
                  <a:pt x="560875" y="139045"/>
                </a:lnTo>
                <a:lnTo>
                  <a:pt x="526419" y="99693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7727690" y="644818"/>
            <a:ext cx="80010" cy="305435"/>
          </a:xfrm>
          <a:custGeom>
            <a:avLst/>
            <a:gdLst/>
            <a:ahLst/>
            <a:cxnLst/>
            <a:rect l="l" t="t" r="r" b="b"/>
            <a:pathLst>
              <a:path w="80009" h="305434">
                <a:moveTo>
                  <a:pt x="79547" y="0"/>
                </a:moveTo>
                <a:lnTo>
                  <a:pt x="0" y="0"/>
                </a:lnTo>
                <a:lnTo>
                  <a:pt x="0" y="304817"/>
                </a:lnTo>
                <a:lnTo>
                  <a:pt x="79547" y="304817"/>
                </a:lnTo>
                <a:lnTo>
                  <a:pt x="79547" y="0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7871561" y="644818"/>
            <a:ext cx="306070" cy="305435"/>
          </a:xfrm>
          <a:custGeom>
            <a:avLst/>
            <a:gdLst/>
            <a:ahLst/>
            <a:cxnLst/>
            <a:rect l="l" t="t" r="r" b="b"/>
            <a:pathLst>
              <a:path w="306069" h="305434">
                <a:moveTo>
                  <a:pt x="305634" y="0"/>
                </a:moveTo>
                <a:lnTo>
                  <a:pt x="226087" y="0"/>
                </a:lnTo>
                <a:lnTo>
                  <a:pt x="226087" y="186444"/>
                </a:lnTo>
                <a:lnTo>
                  <a:pt x="79547" y="0"/>
                </a:lnTo>
                <a:lnTo>
                  <a:pt x="0" y="0"/>
                </a:lnTo>
                <a:lnTo>
                  <a:pt x="0" y="304817"/>
                </a:lnTo>
                <a:lnTo>
                  <a:pt x="79400" y="304817"/>
                </a:lnTo>
                <a:lnTo>
                  <a:pt x="79400" y="118373"/>
                </a:lnTo>
                <a:lnTo>
                  <a:pt x="226087" y="304817"/>
                </a:lnTo>
                <a:lnTo>
                  <a:pt x="305634" y="304817"/>
                </a:lnTo>
                <a:lnTo>
                  <a:pt x="305634" y="0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8241506" y="644822"/>
            <a:ext cx="593725" cy="305435"/>
          </a:xfrm>
          <a:custGeom>
            <a:avLst/>
            <a:gdLst/>
            <a:ahLst/>
            <a:cxnLst/>
            <a:rect l="l" t="t" r="r" b="b"/>
            <a:pathLst>
              <a:path w="593725" h="305434">
                <a:moveTo>
                  <a:pt x="268973" y="153073"/>
                </a:moveTo>
                <a:lnTo>
                  <a:pt x="261023" y="98056"/>
                </a:lnTo>
                <a:lnTo>
                  <a:pt x="226225" y="42049"/>
                </a:lnTo>
                <a:lnTo>
                  <a:pt x="194805" y="19481"/>
                </a:lnTo>
                <a:lnTo>
                  <a:pt x="186169" y="16154"/>
                </a:lnTo>
                <a:lnTo>
                  <a:pt x="186169" y="153073"/>
                </a:lnTo>
                <a:lnTo>
                  <a:pt x="183908" y="175780"/>
                </a:lnTo>
                <a:lnTo>
                  <a:pt x="162648" y="215709"/>
                </a:lnTo>
                <a:lnTo>
                  <a:pt x="128587" y="234213"/>
                </a:lnTo>
                <a:lnTo>
                  <a:pt x="95516" y="237617"/>
                </a:lnTo>
                <a:lnTo>
                  <a:pt x="79413" y="237617"/>
                </a:lnTo>
                <a:lnTo>
                  <a:pt x="79413" y="67043"/>
                </a:lnTo>
                <a:lnTo>
                  <a:pt x="98780" y="67043"/>
                </a:lnTo>
                <a:lnTo>
                  <a:pt x="147167" y="75984"/>
                </a:lnTo>
                <a:lnTo>
                  <a:pt x="179895" y="114401"/>
                </a:lnTo>
                <a:lnTo>
                  <a:pt x="186169" y="153073"/>
                </a:lnTo>
                <a:lnTo>
                  <a:pt x="186169" y="16154"/>
                </a:lnTo>
                <a:lnTo>
                  <a:pt x="161988" y="6807"/>
                </a:lnTo>
                <a:lnTo>
                  <a:pt x="130835" y="1244"/>
                </a:lnTo>
                <a:lnTo>
                  <a:pt x="104394" y="0"/>
                </a:lnTo>
                <a:lnTo>
                  <a:pt x="0" y="0"/>
                </a:lnTo>
                <a:lnTo>
                  <a:pt x="0" y="304825"/>
                </a:lnTo>
                <a:lnTo>
                  <a:pt x="111340" y="304825"/>
                </a:lnTo>
                <a:lnTo>
                  <a:pt x="180733" y="290830"/>
                </a:lnTo>
                <a:lnTo>
                  <a:pt x="229044" y="258648"/>
                </a:lnTo>
                <a:lnTo>
                  <a:pt x="245999" y="237617"/>
                </a:lnTo>
                <a:lnTo>
                  <a:pt x="247878" y="235292"/>
                </a:lnTo>
                <a:lnTo>
                  <a:pt x="260210" y="209829"/>
                </a:lnTo>
                <a:lnTo>
                  <a:pt x="266928" y="182384"/>
                </a:lnTo>
                <a:lnTo>
                  <a:pt x="268973" y="153073"/>
                </a:lnTo>
                <a:close/>
              </a:path>
              <a:path w="593725" h="305434">
                <a:moveTo>
                  <a:pt x="593229" y="304825"/>
                </a:moveTo>
                <a:lnTo>
                  <a:pt x="573874" y="253657"/>
                </a:lnTo>
                <a:lnTo>
                  <a:pt x="551002" y="193217"/>
                </a:lnTo>
                <a:lnTo>
                  <a:pt x="513676" y="94551"/>
                </a:lnTo>
                <a:lnTo>
                  <a:pt x="477901" y="0"/>
                </a:lnTo>
                <a:lnTo>
                  <a:pt x="468287" y="0"/>
                </a:lnTo>
                <a:lnTo>
                  <a:pt x="468287" y="193217"/>
                </a:lnTo>
                <a:lnTo>
                  <a:pt x="400278" y="193217"/>
                </a:lnTo>
                <a:lnTo>
                  <a:pt x="433844" y="94551"/>
                </a:lnTo>
                <a:lnTo>
                  <a:pt x="468287" y="193217"/>
                </a:lnTo>
                <a:lnTo>
                  <a:pt x="468287" y="0"/>
                </a:lnTo>
                <a:lnTo>
                  <a:pt x="391096" y="0"/>
                </a:lnTo>
                <a:lnTo>
                  <a:pt x="273405" y="304825"/>
                </a:lnTo>
                <a:lnTo>
                  <a:pt x="357543" y="304825"/>
                </a:lnTo>
                <a:lnTo>
                  <a:pt x="378244" y="253657"/>
                </a:lnTo>
                <a:lnTo>
                  <a:pt x="489432" y="253657"/>
                </a:lnTo>
                <a:lnTo>
                  <a:pt x="508215" y="304825"/>
                </a:lnTo>
                <a:lnTo>
                  <a:pt x="593229" y="304825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7727690" y="1045507"/>
            <a:ext cx="593725" cy="305435"/>
          </a:xfrm>
          <a:custGeom>
            <a:avLst/>
            <a:gdLst/>
            <a:ahLst/>
            <a:cxnLst/>
            <a:rect l="l" t="t" r="r" b="b"/>
            <a:pathLst>
              <a:path w="593725" h="305434">
                <a:moveTo>
                  <a:pt x="268947" y="153073"/>
                </a:moveTo>
                <a:lnTo>
                  <a:pt x="267309" y="126657"/>
                </a:lnTo>
                <a:lnTo>
                  <a:pt x="261010" y="98069"/>
                </a:lnTo>
                <a:lnTo>
                  <a:pt x="247992" y="69227"/>
                </a:lnTo>
                <a:lnTo>
                  <a:pt x="246367" y="67208"/>
                </a:lnTo>
                <a:lnTo>
                  <a:pt x="226225" y="42062"/>
                </a:lnTo>
                <a:lnTo>
                  <a:pt x="194792" y="19481"/>
                </a:lnTo>
                <a:lnTo>
                  <a:pt x="186309" y="16217"/>
                </a:lnTo>
                <a:lnTo>
                  <a:pt x="186309" y="153225"/>
                </a:lnTo>
                <a:lnTo>
                  <a:pt x="184048" y="175933"/>
                </a:lnTo>
                <a:lnTo>
                  <a:pt x="162788" y="215874"/>
                </a:lnTo>
                <a:lnTo>
                  <a:pt x="128727" y="234378"/>
                </a:lnTo>
                <a:lnTo>
                  <a:pt x="95656" y="237769"/>
                </a:lnTo>
                <a:lnTo>
                  <a:pt x="79540" y="237769"/>
                </a:lnTo>
                <a:lnTo>
                  <a:pt x="79540" y="67208"/>
                </a:lnTo>
                <a:lnTo>
                  <a:pt x="98767" y="67208"/>
                </a:lnTo>
                <a:lnTo>
                  <a:pt x="147218" y="76136"/>
                </a:lnTo>
                <a:lnTo>
                  <a:pt x="180035" y="114554"/>
                </a:lnTo>
                <a:lnTo>
                  <a:pt x="186309" y="153225"/>
                </a:lnTo>
                <a:lnTo>
                  <a:pt x="186309" y="16217"/>
                </a:lnTo>
                <a:lnTo>
                  <a:pt x="161975" y="6807"/>
                </a:lnTo>
                <a:lnTo>
                  <a:pt x="130822" y="1244"/>
                </a:lnTo>
                <a:lnTo>
                  <a:pt x="104381" y="12"/>
                </a:lnTo>
                <a:lnTo>
                  <a:pt x="0" y="12"/>
                </a:lnTo>
                <a:lnTo>
                  <a:pt x="0" y="304825"/>
                </a:lnTo>
                <a:lnTo>
                  <a:pt x="111340" y="304825"/>
                </a:lnTo>
                <a:lnTo>
                  <a:pt x="180721" y="290842"/>
                </a:lnTo>
                <a:lnTo>
                  <a:pt x="229044" y="258648"/>
                </a:lnTo>
                <a:lnTo>
                  <a:pt x="245872" y="237769"/>
                </a:lnTo>
                <a:lnTo>
                  <a:pt x="247878" y="235292"/>
                </a:lnTo>
                <a:lnTo>
                  <a:pt x="260197" y="209842"/>
                </a:lnTo>
                <a:lnTo>
                  <a:pt x="266915" y="182397"/>
                </a:lnTo>
                <a:lnTo>
                  <a:pt x="268947" y="153073"/>
                </a:lnTo>
                <a:close/>
              </a:path>
              <a:path w="593725" h="305434">
                <a:moveTo>
                  <a:pt x="593229" y="304825"/>
                </a:moveTo>
                <a:lnTo>
                  <a:pt x="573874" y="253657"/>
                </a:lnTo>
                <a:lnTo>
                  <a:pt x="551053" y="193370"/>
                </a:lnTo>
                <a:lnTo>
                  <a:pt x="513727" y="94703"/>
                </a:lnTo>
                <a:lnTo>
                  <a:pt x="477888" y="0"/>
                </a:lnTo>
                <a:lnTo>
                  <a:pt x="468287" y="0"/>
                </a:lnTo>
                <a:lnTo>
                  <a:pt x="468287" y="193370"/>
                </a:lnTo>
                <a:lnTo>
                  <a:pt x="400265" y="193370"/>
                </a:lnTo>
                <a:lnTo>
                  <a:pt x="433832" y="94703"/>
                </a:lnTo>
                <a:lnTo>
                  <a:pt x="468287" y="193370"/>
                </a:lnTo>
                <a:lnTo>
                  <a:pt x="468287" y="0"/>
                </a:lnTo>
                <a:lnTo>
                  <a:pt x="391096" y="0"/>
                </a:lnTo>
                <a:lnTo>
                  <a:pt x="273392" y="304825"/>
                </a:lnTo>
                <a:lnTo>
                  <a:pt x="357530" y="304825"/>
                </a:lnTo>
                <a:lnTo>
                  <a:pt x="378231" y="253657"/>
                </a:lnTo>
                <a:lnTo>
                  <a:pt x="489432" y="253657"/>
                </a:lnTo>
                <a:lnTo>
                  <a:pt x="508203" y="304825"/>
                </a:lnTo>
                <a:lnTo>
                  <a:pt x="593229" y="304825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8313668" y="1045406"/>
            <a:ext cx="522605" cy="305435"/>
          </a:xfrm>
          <a:custGeom>
            <a:avLst/>
            <a:gdLst/>
            <a:ahLst/>
            <a:cxnLst/>
            <a:rect l="l" t="t" r="r" b="b"/>
            <a:pathLst>
              <a:path w="522605" h="305434">
                <a:moveTo>
                  <a:pt x="209969" y="0"/>
                </a:moveTo>
                <a:lnTo>
                  <a:pt x="0" y="0"/>
                </a:lnTo>
                <a:lnTo>
                  <a:pt x="0" y="67310"/>
                </a:lnTo>
                <a:lnTo>
                  <a:pt x="65214" y="67310"/>
                </a:lnTo>
                <a:lnTo>
                  <a:pt x="65214" y="304800"/>
                </a:lnTo>
                <a:lnTo>
                  <a:pt x="144754" y="304800"/>
                </a:lnTo>
                <a:lnTo>
                  <a:pt x="144754" y="67310"/>
                </a:lnTo>
                <a:lnTo>
                  <a:pt x="209969" y="67310"/>
                </a:lnTo>
                <a:lnTo>
                  <a:pt x="209969" y="0"/>
                </a:lnTo>
                <a:close/>
              </a:path>
              <a:path w="522605" h="305434">
                <a:moveTo>
                  <a:pt x="522401" y="304927"/>
                </a:moveTo>
                <a:lnTo>
                  <a:pt x="503047" y="253758"/>
                </a:lnTo>
                <a:lnTo>
                  <a:pt x="480237" y="193471"/>
                </a:lnTo>
                <a:lnTo>
                  <a:pt x="442899" y="94805"/>
                </a:lnTo>
                <a:lnTo>
                  <a:pt x="407073" y="101"/>
                </a:lnTo>
                <a:lnTo>
                  <a:pt x="397459" y="101"/>
                </a:lnTo>
                <a:lnTo>
                  <a:pt x="397459" y="193471"/>
                </a:lnTo>
                <a:lnTo>
                  <a:pt x="329438" y="193471"/>
                </a:lnTo>
                <a:lnTo>
                  <a:pt x="363004" y="94805"/>
                </a:lnTo>
                <a:lnTo>
                  <a:pt x="397459" y="193471"/>
                </a:lnTo>
                <a:lnTo>
                  <a:pt x="397459" y="101"/>
                </a:lnTo>
                <a:lnTo>
                  <a:pt x="320281" y="101"/>
                </a:lnTo>
                <a:lnTo>
                  <a:pt x="202577" y="304927"/>
                </a:lnTo>
                <a:lnTo>
                  <a:pt x="286702" y="304927"/>
                </a:lnTo>
                <a:lnTo>
                  <a:pt x="307403" y="253758"/>
                </a:lnTo>
                <a:lnTo>
                  <a:pt x="418604" y="253758"/>
                </a:lnTo>
                <a:lnTo>
                  <a:pt x="437388" y="304927"/>
                </a:lnTo>
                <a:lnTo>
                  <a:pt x="522401" y="304927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8884281" y="644080"/>
            <a:ext cx="624205" cy="708025"/>
          </a:xfrm>
          <a:custGeom>
            <a:avLst/>
            <a:gdLst/>
            <a:ahLst/>
            <a:cxnLst/>
            <a:rect l="l" t="t" r="r" b="b"/>
            <a:pathLst>
              <a:path w="624205" h="708025">
                <a:moveTo>
                  <a:pt x="242055" y="0"/>
                </a:moveTo>
                <a:lnTo>
                  <a:pt x="0" y="0"/>
                </a:lnTo>
                <a:lnTo>
                  <a:pt x="0" y="707423"/>
                </a:lnTo>
                <a:lnTo>
                  <a:pt x="258023" y="707423"/>
                </a:lnTo>
                <a:lnTo>
                  <a:pt x="316522" y="703394"/>
                </a:lnTo>
                <a:lnTo>
                  <a:pt x="370256" y="692152"/>
                </a:lnTo>
                <a:lnTo>
                  <a:pt x="418896" y="674963"/>
                </a:lnTo>
                <a:lnTo>
                  <a:pt x="462115" y="653094"/>
                </a:lnTo>
                <a:lnTo>
                  <a:pt x="499585" y="627810"/>
                </a:lnTo>
                <a:lnTo>
                  <a:pt x="530978" y="600379"/>
                </a:lnTo>
                <a:lnTo>
                  <a:pt x="536693" y="593604"/>
                </a:lnTo>
                <a:lnTo>
                  <a:pt x="179502" y="593604"/>
                </a:lnTo>
                <a:lnTo>
                  <a:pt x="179502" y="264379"/>
                </a:lnTo>
                <a:lnTo>
                  <a:pt x="614596" y="264379"/>
                </a:lnTo>
                <a:lnTo>
                  <a:pt x="606587" y="232328"/>
                </a:lnTo>
                <a:lnTo>
                  <a:pt x="238652" y="232328"/>
                </a:lnTo>
                <a:lnTo>
                  <a:pt x="212638" y="227157"/>
                </a:lnTo>
                <a:lnTo>
                  <a:pt x="191447" y="213013"/>
                </a:lnTo>
                <a:lnTo>
                  <a:pt x="177185" y="191948"/>
                </a:lnTo>
                <a:lnTo>
                  <a:pt x="171963" y="166015"/>
                </a:lnTo>
                <a:lnTo>
                  <a:pt x="177163" y="140143"/>
                </a:lnTo>
                <a:lnTo>
                  <a:pt x="191388" y="119068"/>
                </a:lnTo>
                <a:lnTo>
                  <a:pt x="212572" y="104886"/>
                </a:lnTo>
                <a:lnTo>
                  <a:pt x="238652" y="99693"/>
                </a:lnTo>
                <a:lnTo>
                  <a:pt x="526419" y="99693"/>
                </a:lnTo>
                <a:lnTo>
                  <a:pt x="524622" y="97641"/>
                </a:lnTo>
                <a:lnTo>
                  <a:pt x="476816" y="59824"/>
                </a:lnTo>
                <a:lnTo>
                  <a:pt x="426485" y="33179"/>
                </a:lnTo>
                <a:lnTo>
                  <a:pt x="375737" y="15790"/>
                </a:lnTo>
                <a:lnTo>
                  <a:pt x="326678" y="5740"/>
                </a:lnTo>
                <a:lnTo>
                  <a:pt x="281415" y="1115"/>
                </a:lnTo>
                <a:lnTo>
                  <a:pt x="242055" y="0"/>
                </a:lnTo>
                <a:close/>
              </a:path>
              <a:path w="624205" h="708025">
                <a:moveTo>
                  <a:pt x="614596" y="264379"/>
                </a:moveTo>
                <a:lnTo>
                  <a:pt x="297938" y="264379"/>
                </a:lnTo>
                <a:lnTo>
                  <a:pt x="297938" y="593604"/>
                </a:lnTo>
                <a:lnTo>
                  <a:pt x="536693" y="593604"/>
                </a:lnTo>
                <a:lnTo>
                  <a:pt x="567250" y="557380"/>
                </a:lnTo>
                <a:lnTo>
                  <a:pt x="593570" y="511242"/>
                </a:lnTo>
                <a:lnTo>
                  <a:pt x="611026" y="462106"/>
                </a:lnTo>
                <a:lnTo>
                  <a:pt x="620703" y="410112"/>
                </a:lnTo>
                <a:lnTo>
                  <a:pt x="623687" y="355402"/>
                </a:lnTo>
                <a:lnTo>
                  <a:pt x="622181" y="315285"/>
                </a:lnTo>
                <a:lnTo>
                  <a:pt x="616568" y="272271"/>
                </a:lnTo>
                <a:lnTo>
                  <a:pt x="614596" y="264379"/>
                </a:lnTo>
                <a:close/>
              </a:path>
              <a:path w="624205" h="708025">
                <a:moveTo>
                  <a:pt x="526419" y="99693"/>
                </a:moveTo>
                <a:lnTo>
                  <a:pt x="238652" y="99693"/>
                </a:lnTo>
                <a:lnTo>
                  <a:pt x="264666" y="104865"/>
                </a:lnTo>
                <a:lnTo>
                  <a:pt x="285857" y="119013"/>
                </a:lnTo>
                <a:lnTo>
                  <a:pt x="300119" y="140081"/>
                </a:lnTo>
                <a:lnTo>
                  <a:pt x="305341" y="166015"/>
                </a:lnTo>
                <a:lnTo>
                  <a:pt x="300139" y="191882"/>
                </a:lnTo>
                <a:lnTo>
                  <a:pt x="285912" y="212954"/>
                </a:lnTo>
                <a:lnTo>
                  <a:pt x="264727" y="227135"/>
                </a:lnTo>
                <a:lnTo>
                  <a:pt x="238652" y="232328"/>
                </a:lnTo>
                <a:lnTo>
                  <a:pt x="606587" y="232328"/>
                </a:lnTo>
                <a:lnTo>
                  <a:pt x="605426" y="227680"/>
                </a:lnTo>
                <a:lnTo>
                  <a:pt x="587336" y="182831"/>
                </a:lnTo>
                <a:lnTo>
                  <a:pt x="560875" y="139045"/>
                </a:lnTo>
                <a:lnTo>
                  <a:pt x="526419" y="99693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7721681" y="1429294"/>
            <a:ext cx="1114425" cy="92710"/>
          </a:xfrm>
          <a:custGeom>
            <a:avLst/>
            <a:gdLst/>
            <a:ahLst/>
            <a:cxnLst/>
            <a:rect l="l" t="t" r="r" b="b"/>
            <a:pathLst>
              <a:path w="1114425" h="92709">
                <a:moveTo>
                  <a:pt x="37977" y="1026"/>
                </a:moveTo>
                <a:lnTo>
                  <a:pt x="0" y="1026"/>
                </a:lnTo>
                <a:lnTo>
                  <a:pt x="0" y="91149"/>
                </a:lnTo>
                <a:lnTo>
                  <a:pt x="37977" y="91149"/>
                </a:lnTo>
                <a:lnTo>
                  <a:pt x="44922" y="90795"/>
                </a:lnTo>
                <a:lnTo>
                  <a:pt x="72622" y="79945"/>
                </a:lnTo>
                <a:lnTo>
                  <a:pt x="12868" y="79945"/>
                </a:lnTo>
                <a:lnTo>
                  <a:pt x="12868" y="12229"/>
                </a:lnTo>
                <a:lnTo>
                  <a:pt x="72622" y="12229"/>
                </a:lnTo>
                <a:lnTo>
                  <a:pt x="70720" y="10470"/>
                </a:lnTo>
                <a:lnTo>
                  <a:pt x="63338" y="6690"/>
                </a:lnTo>
                <a:lnTo>
                  <a:pt x="57601" y="4215"/>
                </a:lnTo>
                <a:lnTo>
                  <a:pt x="51463" y="2444"/>
                </a:lnTo>
                <a:lnTo>
                  <a:pt x="44922" y="1381"/>
                </a:lnTo>
                <a:lnTo>
                  <a:pt x="37977" y="1026"/>
                </a:lnTo>
                <a:close/>
              </a:path>
              <a:path w="1114425" h="92709">
                <a:moveTo>
                  <a:pt x="72622" y="12229"/>
                </a:moveTo>
                <a:lnTo>
                  <a:pt x="44501" y="12229"/>
                </a:lnTo>
                <a:lnTo>
                  <a:pt x="50919" y="13643"/>
                </a:lnTo>
                <a:lnTo>
                  <a:pt x="61987" y="19308"/>
                </a:lnTo>
                <a:lnTo>
                  <a:pt x="66259" y="23287"/>
                </a:lnTo>
                <a:lnTo>
                  <a:pt x="72259" y="33496"/>
                </a:lnTo>
                <a:lnTo>
                  <a:pt x="73767" y="39391"/>
                </a:lnTo>
                <a:lnTo>
                  <a:pt x="73767" y="52783"/>
                </a:lnTo>
                <a:lnTo>
                  <a:pt x="44501" y="79945"/>
                </a:lnTo>
                <a:lnTo>
                  <a:pt x="72622" y="79945"/>
                </a:lnTo>
                <a:lnTo>
                  <a:pt x="76447" y="76406"/>
                </a:lnTo>
                <a:lnTo>
                  <a:pt x="84604" y="62762"/>
                </a:lnTo>
                <a:lnTo>
                  <a:pt x="86646" y="54930"/>
                </a:lnTo>
                <a:lnTo>
                  <a:pt x="86646" y="37255"/>
                </a:lnTo>
                <a:lnTo>
                  <a:pt x="84604" y="29412"/>
                </a:lnTo>
                <a:lnTo>
                  <a:pt x="76447" y="15769"/>
                </a:lnTo>
                <a:lnTo>
                  <a:pt x="72622" y="12229"/>
                </a:lnTo>
                <a:close/>
              </a:path>
              <a:path w="1114425" h="92709">
                <a:moveTo>
                  <a:pt x="119211" y="1026"/>
                </a:moveTo>
                <a:lnTo>
                  <a:pt x="106342" y="1026"/>
                </a:lnTo>
                <a:lnTo>
                  <a:pt x="106342" y="91149"/>
                </a:lnTo>
                <a:lnTo>
                  <a:pt x="119211" y="91149"/>
                </a:lnTo>
                <a:lnTo>
                  <a:pt x="119211" y="1026"/>
                </a:lnTo>
                <a:close/>
              </a:path>
              <a:path w="1114425" h="92709">
                <a:moveTo>
                  <a:pt x="194391" y="0"/>
                </a:moveTo>
                <a:lnTo>
                  <a:pt x="187188" y="0"/>
                </a:lnTo>
                <a:lnTo>
                  <a:pt x="180473" y="370"/>
                </a:lnTo>
                <a:lnTo>
                  <a:pt x="140990" y="29444"/>
                </a:lnTo>
                <a:lnTo>
                  <a:pt x="138906" y="37339"/>
                </a:lnTo>
                <a:lnTo>
                  <a:pt x="138906" y="54846"/>
                </a:lnTo>
                <a:lnTo>
                  <a:pt x="169628" y="90185"/>
                </a:lnTo>
                <a:lnTo>
                  <a:pt x="177827" y="92175"/>
                </a:lnTo>
                <a:lnTo>
                  <a:pt x="193365" y="92175"/>
                </a:lnTo>
                <a:lnTo>
                  <a:pt x="199543" y="91190"/>
                </a:lnTo>
                <a:lnTo>
                  <a:pt x="211386" y="87243"/>
                </a:lnTo>
                <a:lnTo>
                  <a:pt x="216579" y="84416"/>
                </a:lnTo>
                <a:lnTo>
                  <a:pt x="221040" y="80720"/>
                </a:lnTo>
                <a:lnTo>
                  <a:pt x="180790" y="80720"/>
                </a:lnTo>
                <a:lnTo>
                  <a:pt x="174675" y="79222"/>
                </a:lnTo>
                <a:lnTo>
                  <a:pt x="163775" y="73212"/>
                </a:lnTo>
                <a:lnTo>
                  <a:pt x="159502" y="69065"/>
                </a:lnTo>
                <a:lnTo>
                  <a:pt x="153325" y="58511"/>
                </a:lnTo>
                <a:lnTo>
                  <a:pt x="151785" y="52616"/>
                </a:lnTo>
                <a:lnTo>
                  <a:pt x="151785" y="39485"/>
                </a:lnTo>
                <a:lnTo>
                  <a:pt x="180832" y="11455"/>
                </a:lnTo>
                <a:lnTo>
                  <a:pt x="219596" y="11455"/>
                </a:lnTo>
                <a:lnTo>
                  <a:pt x="217700" y="9360"/>
                </a:lnTo>
                <a:lnTo>
                  <a:pt x="212695" y="5905"/>
                </a:lnTo>
                <a:lnTo>
                  <a:pt x="200936" y="1183"/>
                </a:lnTo>
                <a:lnTo>
                  <a:pt x="194391" y="0"/>
                </a:lnTo>
                <a:close/>
              </a:path>
              <a:path w="1114425" h="92709">
                <a:moveTo>
                  <a:pt x="221040" y="45579"/>
                </a:moveTo>
                <a:lnTo>
                  <a:pt x="208684" y="45579"/>
                </a:lnTo>
                <a:lnTo>
                  <a:pt x="208684" y="74929"/>
                </a:lnTo>
                <a:lnTo>
                  <a:pt x="202674" y="78793"/>
                </a:lnTo>
                <a:lnTo>
                  <a:pt x="195638" y="80720"/>
                </a:lnTo>
                <a:lnTo>
                  <a:pt x="221040" y="80720"/>
                </a:lnTo>
                <a:lnTo>
                  <a:pt x="221040" y="45579"/>
                </a:lnTo>
                <a:close/>
              </a:path>
              <a:path w="1114425" h="92709">
                <a:moveTo>
                  <a:pt x="219596" y="11455"/>
                </a:moveTo>
                <a:lnTo>
                  <a:pt x="187701" y="11455"/>
                </a:lnTo>
                <a:lnTo>
                  <a:pt x="195077" y="12106"/>
                </a:lnTo>
                <a:lnTo>
                  <a:pt x="201891" y="14062"/>
                </a:lnTo>
                <a:lnTo>
                  <a:pt x="208144" y="17321"/>
                </a:lnTo>
                <a:lnTo>
                  <a:pt x="213836" y="21884"/>
                </a:lnTo>
                <a:lnTo>
                  <a:pt x="221815" y="13905"/>
                </a:lnTo>
                <a:lnTo>
                  <a:pt x="219596" y="11455"/>
                </a:lnTo>
                <a:close/>
              </a:path>
              <a:path w="1114425" h="92709">
                <a:moveTo>
                  <a:pt x="258505" y="1026"/>
                </a:moveTo>
                <a:lnTo>
                  <a:pt x="245636" y="1026"/>
                </a:lnTo>
                <a:lnTo>
                  <a:pt x="245636" y="91149"/>
                </a:lnTo>
                <a:lnTo>
                  <a:pt x="258505" y="91149"/>
                </a:lnTo>
                <a:lnTo>
                  <a:pt x="258505" y="1026"/>
                </a:lnTo>
                <a:close/>
              </a:path>
              <a:path w="1114425" h="92709">
                <a:moveTo>
                  <a:pt x="316178" y="12229"/>
                </a:moveTo>
                <a:lnTo>
                  <a:pt x="303435" y="12229"/>
                </a:lnTo>
                <a:lnTo>
                  <a:pt x="303435" y="91149"/>
                </a:lnTo>
                <a:lnTo>
                  <a:pt x="316178" y="91149"/>
                </a:lnTo>
                <a:lnTo>
                  <a:pt x="316178" y="12229"/>
                </a:lnTo>
                <a:close/>
              </a:path>
              <a:path w="1114425" h="92709">
                <a:moveTo>
                  <a:pt x="347078" y="1026"/>
                </a:moveTo>
                <a:lnTo>
                  <a:pt x="272536" y="1026"/>
                </a:lnTo>
                <a:lnTo>
                  <a:pt x="272536" y="12229"/>
                </a:lnTo>
                <a:lnTo>
                  <a:pt x="347078" y="12229"/>
                </a:lnTo>
                <a:lnTo>
                  <a:pt x="347078" y="1026"/>
                </a:lnTo>
                <a:close/>
              </a:path>
              <a:path w="1114425" h="92709">
                <a:moveTo>
                  <a:pt x="401024" y="1026"/>
                </a:moveTo>
                <a:lnTo>
                  <a:pt x="388270" y="1026"/>
                </a:lnTo>
                <a:lnTo>
                  <a:pt x="347465" y="91149"/>
                </a:lnTo>
                <a:lnTo>
                  <a:pt x="360722" y="91149"/>
                </a:lnTo>
                <a:lnTo>
                  <a:pt x="370637" y="68615"/>
                </a:lnTo>
                <a:lnTo>
                  <a:pt x="431721" y="68615"/>
                </a:lnTo>
                <a:lnTo>
                  <a:pt x="427046" y="58322"/>
                </a:lnTo>
                <a:lnTo>
                  <a:pt x="375140" y="58322"/>
                </a:lnTo>
                <a:lnTo>
                  <a:pt x="394584" y="14167"/>
                </a:lnTo>
                <a:lnTo>
                  <a:pt x="406992" y="14167"/>
                </a:lnTo>
                <a:lnTo>
                  <a:pt x="401024" y="1026"/>
                </a:lnTo>
                <a:close/>
              </a:path>
              <a:path w="1114425" h="92709">
                <a:moveTo>
                  <a:pt x="431721" y="68615"/>
                </a:moveTo>
                <a:lnTo>
                  <a:pt x="418531" y="68615"/>
                </a:lnTo>
                <a:lnTo>
                  <a:pt x="428437" y="91149"/>
                </a:lnTo>
                <a:lnTo>
                  <a:pt x="441955" y="91149"/>
                </a:lnTo>
                <a:lnTo>
                  <a:pt x="431721" y="68615"/>
                </a:lnTo>
                <a:close/>
              </a:path>
              <a:path w="1114425" h="92709">
                <a:moveTo>
                  <a:pt x="406992" y="14167"/>
                </a:moveTo>
                <a:lnTo>
                  <a:pt x="394584" y="14167"/>
                </a:lnTo>
                <a:lnTo>
                  <a:pt x="414018" y="58322"/>
                </a:lnTo>
                <a:lnTo>
                  <a:pt x="427046" y="58322"/>
                </a:lnTo>
                <a:lnTo>
                  <a:pt x="406992" y="14167"/>
                </a:lnTo>
                <a:close/>
              </a:path>
              <a:path w="1114425" h="92709">
                <a:moveTo>
                  <a:pt x="468226" y="1026"/>
                </a:moveTo>
                <a:lnTo>
                  <a:pt x="455347" y="1026"/>
                </a:lnTo>
                <a:lnTo>
                  <a:pt x="455347" y="91149"/>
                </a:lnTo>
                <a:lnTo>
                  <a:pt x="517010" y="91149"/>
                </a:lnTo>
                <a:lnTo>
                  <a:pt x="517010" y="79945"/>
                </a:lnTo>
                <a:lnTo>
                  <a:pt x="468226" y="79945"/>
                </a:lnTo>
                <a:lnTo>
                  <a:pt x="468226" y="1026"/>
                </a:lnTo>
                <a:close/>
              </a:path>
              <a:path w="1114425" h="92709">
                <a:moveTo>
                  <a:pt x="606358" y="1026"/>
                </a:moveTo>
                <a:lnTo>
                  <a:pt x="593615" y="1026"/>
                </a:lnTo>
                <a:lnTo>
                  <a:pt x="552799" y="91149"/>
                </a:lnTo>
                <a:lnTo>
                  <a:pt x="566066" y="91149"/>
                </a:lnTo>
                <a:lnTo>
                  <a:pt x="575971" y="68615"/>
                </a:lnTo>
                <a:lnTo>
                  <a:pt x="637063" y="68615"/>
                </a:lnTo>
                <a:lnTo>
                  <a:pt x="632387" y="58322"/>
                </a:lnTo>
                <a:lnTo>
                  <a:pt x="580484" y="58322"/>
                </a:lnTo>
                <a:lnTo>
                  <a:pt x="599918" y="14167"/>
                </a:lnTo>
                <a:lnTo>
                  <a:pt x="612328" y="14167"/>
                </a:lnTo>
                <a:lnTo>
                  <a:pt x="606358" y="1026"/>
                </a:lnTo>
                <a:close/>
              </a:path>
              <a:path w="1114425" h="92709">
                <a:moveTo>
                  <a:pt x="637063" y="68615"/>
                </a:moveTo>
                <a:lnTo>
                  <a:pt x="623865" y="68615"/>
                </a:lnTo>
                <a:lnTo>
                  <a:pt x="633781" y="91149"/>
                </a:lnTo>
                <a:lnTo>
                  <a:pt x="647299" y="91149"/>
                </a:lnTo>
                <a:lnTo>
                  <a:pt x="637063" y="68615"/>
                </a:lnTo>
                <a:close/>
              </a:path>
              <a:path w="1114425" h="92709">
                <a:moveTo>
                  <a:pt x="612328" y="14167"/>
                </a:moveTo>
                <a:lnTo>
                  <a:pt x="599918" y="14167"/>
                </a:lnTo>
                <a:lnTo>
                  <a:pt x="619363" y="58322"/>
                </a:lnTo>
                <a:lnTo>
                  <a:pt x="632387" y="58322"/>
                </a:lnTo>
                <a:lnTo>
                  <a:pt x="612328" y="14167"/>
                </a:lnTo>
                <a:close/>
              </a:path>
              <a:path w="1114425" h="92709">
                <a:moveTo>
                  <a:pt x="708837" y="0"/>
                </a:moveTo>
                <a:lnTo>
                  <a:pt x="701622" y="0"/>
                </a:lnTo>
                <a:lnTo>
                  <a:pt x="694908" y="370"/>
                </a:lnTo>
                <a:lnTo>
                  <a:pt x="655425" y="29444"/>
                </a:lnTo>
                <a:lnTo>
                  <a:pt x="653351" y="37339"/>
                </a:lnTo>
                <a:lnTo>
                  <a:pt x="653351" y="54846"/>
                </a:lnTo>
                <a:lnTo>
                  <a:pt x="684073" y="90185"/>
                </a:lnTo>
                <a:lnTo>
                  <a:pt x="692272" y="92175"/>
                </a:lnTo>
                <a:lnTo>
                  <a:pt x="707810" y="92175"/>
                </a:lnTo>
                <a:lnTo>
                  <a:pt x="713988" y="91190"/>
                </a:lnTo>
                <a:lnTo>
                  <a:pt x="725831" y="87243"/>
                </a:lnTo>
                <a:lnTo>
                  <a:pt x="731024" y="84416"/>
                </a:lnTo>
                <a:lnTo>
                  <a:pt x="735485" y="80720"/>
                </a:lnTo>
                <a:lnTo>
                  <a:pt x="695235" y="80720"/>
                </a:lnTo>
                <a:lnTo>
                  <a:pt x="689120" y="79222"/>
                </a:lnTo>
                <a:lnTo>
                  <a:pt x="678220" y="73212"/>
                </a:lnTo>
                <a:lnTo>
                  <a:pt x="673948" y="69065"/>
                </a:lnTo>
                <a:lnTo>
                  <a:pt x="667770" y="58511"/>
                </a:lnTo>
                <a:lnTo>
                  <a:pt x="666220" y="52616"/>
                </a:lnTo>
                <a:lnTo>
                  <a:pt x="666220" y="39485"/>
                </a:lnTo>
                <a:lnTo>
                  <a:pt x="695277" y="11455"/>
                </a:lnTo>
                <a:lnTo>
                  <a:pt x="734035" y="11455"/>
                </a:lnTo>
                <a:lnTo>
                  <a:pt x="732134" y="9360"/>
                </a:lnTo>
                <a:lnTo>
                  <a:pt x="727140" y="5905"/>
                </a:lnTo>
                <a:lnTo>
                  <a:pt x="715381" y="1183"/>
                </a:lnTo>
                <a:lnTo>
                  <a:pt x="708837" y="0"/>
                </a:lnTo>
                <a:close/>
              </a:path>
              <a:path w="1114425" h="92709">
                <a:moveTo>
                  <a:pt x="735485" y="45579"/>
                </a:moveTo>
                <a:lnTo>
                  <a:pt x="723129" y="45579"/>
                </a:lnTo>
                <a:lnTo>
                  <a:pt x="723129" y="74929"/>
                </a:lnTo>
                <a:lnTo>
                  <a:pt x="717119" y="78793"/>
                </a:lnTo>
                <a:lnTo>
                  <a:pt x="710083" y="80720"/>
                </a:lnTo>
                <a:lnTo>
                  <a:pt x="735485" y="80720"/>
                </a:lnTo>
                <a:lnTo>
                  <a:pt x="735485" y="45579"/>
                </a:lnTo>
                <a:close/>
              </a:path>
              <a:path w="1114425" h="92709">
                <a:moveTo>
                  <a:pt x="734035" y="11455"/>
                </a:moveTo>
                <a:lnTo>
                  <a:pt x="702146" y="11455"/>
                </a:lnTo>
                <a:lnTo>
                  <a:pt x="709522" y="12106"/>
                </a:lnTo>
                <a:lnTo>
                  <a:pt x="716335" y="14062"/>
                </a:lnTo>
                <a:lnTo>
                  <a:pt x="722585" y="17321"/>
                </a:lnTo>
                <a:lnTo>
                  <a:pt x="728271" y="21884"/>
                </a:lnTo>
                <a:lnTo>
                  <a:pt x="736260" y="13905"/>
                </a:lnTo>
                <a:lnTo>
                  <a:pt x="734035" y="11455"/>
                </a:lnTo>
                <a:close/>
              </a:path>
              <a:path w="1114425" h="92709">
                <a:moveTo>
                  <a:pt x="823671" y="1026"/>
                </a:moveTo>
                <a:lnTo>
                  <a:pt x="760071" y="1026"/>
                </a:lnTo>
                <a:lnTo>
                  <a:pt x="760071" y="91149"/>
                </a:lnTo>
                <a:lnTo>
                  <a:pt x="825472" y="91149"/>
                </a:lnTo>
                <a:lnTo>
                  <a:pt x="825472" y="79945"/>
                </a:lnTo>
                <a:lnTo>
                  <a:pt x="772950" y="79945"/>
                </a:lnTo>
                <a:lnTo>
                  <a:pt x="772950" y="50857"/>
                </a:lnTo>
                <a:lnTo>
                  <a:pt x="818132" y="50857"/>
                </a:lnTo>
                <a:lnTo>
                  <a:pt x="818132" y="39915"/>
                </a:lnTo>
                <a:lnTo>
                  <a:pt x="772950" y="39915"/>
                </a:lnTo>
                <a:lnTo>
                  <a:pt x="772950" y="12229"/>
                </a:lnTo>
                <a:lnTo>
                  <a:pt x="823671" y="12229"/>
                </a:lnTo>
                <a:lnTo>
                  <a:pt x="823671" y="1026"/>
                </a:lnTo>
                <a:close/>
              </a:path>
              <a:path w="1114425" h="92709">
                <a:moveTo>
                  <a:pt x="856884" y="1026"/>
                </a:moveTo>
                <a:lnTo>
                  <a:pt x="846330" y="1026"/>
                </a:lnTo>
                <a:lnTo>
                  <a:pt x="846330" y="91149"/>
                </a:lnTo>
                <a:lnTo>
                  <a:pt x="859198" y="91149"/>
                </a:lnTo>
                <a:lnTo>
                  <a:pt x="859198" y="23946"/>
                </a:lnTo>
                <a:lnTo>
                  <a:pt x="875327" y="23946"/>
                </a:lnTo>
                <a:lnTo>
                  <a:pt x="856884" y="1026"/>
                </a:lnTo>
                <a:close/>
              </a:path>
              <a:path w="1114425" h="92709">
                <a:moveTo>
                  <a:pt x="875327" y="23946"/>
                </a:moveTo>
                <a:lnTo>
                  <a:pt x="859198" y="23946"/>
                </a:lnTo>
                <a:lnTo>
                  <a:pt x="913270" y="91149"/>
                </a:lnTo>
                <a:lnTo>
                  <a:pt x="923835" y="91149"/>
                </a:lnTo>
                <a:lnTo>
                  <a:pt x="923835" y="68228"/>
                </a:lnTo>
                <a:lnTo>
                  <a:pt x="910956" y="68228"/>
                </a:lnTo>
                <a:lnTo>
                  <a:pt x="875327" y="23946"/>
                </a:lnTo>
                <a:close/>
              </a:path>
              <a:path w="1114425" h="92709">
                <a:moveTo>
                  <a:pt x="923835" y="1026"/>
                </a:moveTo>
                <a:lnTo>
                  <a:pt x="910956" y="1026"/>
                </a:lnTo>
                <a:lnTo>
                  <a:pt x="910956" y="68228"/>
                </a:lnTo>
                <a:lnTo>
                  <a:pt x="923835" y="68228"/>
                </a:lnTo>
                <a:lnTo>
                  <a:pt x="923835" y="1026"/>
                </a:lnTo>
                <a:close/>
              </a:path>
              <a:path w="1114425" h="92709">
                <a:moveTo>
                  <a:pt x="998325" y="0"/>
                </a:moveTo>
                <a:lnTo>
                  <a:pt x="982273" y="0"/>
                </a:lnTo>
                <a:lnTo>
                  <a:pt x="974127" y="1999"/>
                </a:lnTo>
                <a:lnTo>
                  <a:pt x="959530" y="9978"/>
                </a:lnTo>
                <a:lnTo>
                  <a:pt x="953824" y="15475"/>
                </a:lnTo>
                <a:lnTo>
                  <a:pt x="945583" y="29465"/>
                </a:lnTo>
                <a:lnTo>
                  <a:pt x="943531" y="37339"/>
                </a:lnTo>
                <a:lnTo>
                  <a:pt x="943531" y="54846"/>
                </a:lnTo>
                <a:lnTo>
                  <a:pt x="974012" y="90185"/>
                </a:lnTo>
                <a:lnTo>
                  <a:pt x="982148" y="92175"/>
                </a:lnTo>
                <a:lnTo>
                  <a:pt x="998199" y="92175"/>
                </a:lnTo>
                <a:lnTo>
                  <a:pt x="1004660" y="90981"/>
                </a:lnTo>
                <a:lnTo>
                  <a:pt x="1016419" y="86175"/>
                </a:lnTo>
                <a:lnTo>
                  <a:pt x="1021413" y="82646"/>
                </a:lnTo>
                <a:lnTo>
                  <a:pt x="1023131" y="80720"/>
                </a:lnTo>
                <a:lnTo>
                  <a:pt x="985111" y="80720"/>
                </a:lnTo>
                <a:lnTo>
                  <a:pt x="979059" y="79222"/>
                </a:lnTo>
                <a:lnTo>
                  <a:pt x="968242" y="73212"/>
                </a:lnTo>
                <a:lnTo>
                  <a:pt x="964012" y="69065"/>
                </a:lnTo>
                <a:lnTo>
                  <a:pt x="957918" y="58511"/>
                </a:lnTo>
                <a:lnTo>
                  <a:pt x="956400" y="52616"/>
                </a:lnTo>
                <a:lnTo>
                  <a:pt x="956400" y="39569"/>
                </a:lnTo>
                <a:lnTo>
                  <a:pt x="985111" y="11455"/>
                </a:lnTo>
                <a:lnTo>
                  <a:pt x="1023243" y="11455"/>
                </a:lnTo>
                <a:lnTo>
                  <a:pt x="1021413" y="9402"/>
                </a:lnTo>
                <a:lnTo>
                  <a:pt x="1016440" y="5905"/>
                </a:lnTo>
                <a:lnTo>
                  <a:pt x="1004765" y="1183"/>
                </a:lnTo>
                <a:lnTo>
                  <a:pt x="998325" y="0"/>
                </a:lnTo>
                <a:close/>
              </a:path>
              <a:path w="1114425" h="92709">
                <a:moveTo>
                  <a:pt x="1017162" y="69903"/>
                </a:moveTo>
                <a:lnTo>
                  <a:pt x="1011714" y="74637"/>
                </a:lnTo>
                <a:lnTo>
                  <a:pt x="1005667" y="78018"/>
                </a:lnTo>
                <a:lnTo>
                  <a:pt x="999035" y="80044"/>
                </a:lnTo>
                <a:lnTo>
                  <a:pt x="991802" y="80720"/>
                </a:lnTo>
                <a:lnTo>
                  <a:pt x="1023131" y="80720"/>
                </a:lnTo>
                <a:lnTo>
                  <a:pt x="1025538" y="78017"/>
                </a:lnTo>
                <a:lnTo>
                  <a:pt x="1017162" y="69903"/>
                </a:lnTo>
                <a:close/>
              </a:path>
              <a:path w="1114425" h="92709">
                <a:moveTo>
                  <a:pt x="1023243" y="11455"/>
                </a:moveTo>
                <a:lnTo>
                  <a:pt x="991802" y="11455"/>
                </a:lnTo>
                <a:lnTo>
                  <a:pt x="999083" y="12124"/>
                </a:lnTo>
                <a:lnTo>
                  <a:pt x="1005739" y="14130"/>
                </a:lnTo>
                <a:lnTo>
                  <a:pt x="1011765" y="17471"/>
                </a:lnTo>
                <a:lnTo>
                  <a:pt x="1017162" y="22145"/>
                </a:lnTo>
                <a:lnTo>
                  <a:pt x="1025539" y="14030"/>
                </a:lnTo>
                <a:lnTo>
                  <a:pt x="1023243" y="11455"/>
                </a:lnTo>
                <a:close/>
              </a:path>
              <a:path w="1114425" h="92709">
                <a:moveTo>
                  <a:pt x="1043685" y="1026"/>
                </a:moveTo>
                <a:lnTo>
                  <a:pt x="1029905" y="1026"/>
                </a:lnTo>
                <a:lnTo>
                  <a:pt x="1065695" y="59736"/>
                </a:lnTo>
                <a:lnTo>
                  <a:pt x="1065695" y="91149"/>
                </a:lnTo>
                <a:lnTo>
                  <a:pt x="1078448" y="91149"/>
                </a:lnTo>
                <a:lnTo>
                  <a:pt x="1078448" y="59998"/>
                </a:lnTo>
                <a:lnTo>
                  <a:pt x="1085407" y="48532"/>
                </a:lnTo>
                <a:lnTo>
                  <a:pt x="1072522" y="48532"/>
                </a:lnTo>
                <a:lnTo>
                  <a:pt x="1043685" y="1026"/>
                </a:lnTo>
                <a:close/>
              </a:path>
              <a:path w="1114425" h="92709">
                <a:moveTo>
                  <a:pt x="1114238" y="1026"/>
                </a:moveTo>
                <a:lnTo>
                  <a:pt x="1101495" y="1026"/>
                </a:lnTo>
                <a:lnTo>
                  <a:pt x="1072522" y="48532"/>
                </a:lnTo>
                <a:lnTo>
                  <a:pt x="1085407" y="48532"/>
                </a:lnTo>
                <a:lnTo>
                  <a:pt x="1114238" y="1026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3614151" y="0"/>
            <a:ext cx="1061720" cy="913130"/>
          </a:xfrm>
          <a:custGeom>
            <a:avLst/>
            <a:gdLst/>
            <a:ahLst/>
            <a:cxnLst/>
            <a:rect l="l" t="t" r="r" b="b"/>
            <a:pathLst>
              <a:path w="1061719" h="913130">
                <a:moveTo>
                  <a:pt x="0" y="912883"/>
                </a:moveTo>
                <a:lnTo>
                  <a:pt x="1061465" y="912883"/>
                </a:lnTo>
                <a:lnTo>
                  <a:pt x="1061465" y="0"/>
                </a:lnTo>
              </a:path>
              <a:path w="1061719" h="913130">
                <a:moveTo>
                  <a:pt x="0" y="0"/>
                </a:moveTo>
                <a:lnTo>
                  <a:pt x="0" y="912883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0635107" y="0"/>
            <a:ext cx="3430904" cy="692150"/>
          </a:xfrm>
          <a:custGeom>
            <a:avLst/>
            <a:gdLst/>
            <a:ahLst/>
            <a:cxnLst/>
            <a:rect l="l" t="t" r="r" b="b"/>
            <a:pathLst>
              <a:path w="3430905" h="692150">
                <a:moveTo>
                  <a:pt x="0" y="0"/>
                </a:moveTo>
                <a:lnTo>
                  <a:pt x="47626" y="44832"/>
                </a:lnTo>
                <a:lnTo>
                  <a:pt x="80872" y="74676"/>
                </a:lnTo>
                <a:lnTo>
                  <a:pt x="114655" y="103923"/>
                </a:lnTo>
                <a:lnTo>
                  <a:pt x="148968" y="132567"/>
                </a:lnTo>
                <a:lnTo>
                  <a:pt x="183803" y="160597"/>
                </a:lnTo>
                <a:lnTo>
                  <a:pt x="219150" y="188007"/>
                </a:lnTo>
                <a:lnTo>
                  <a:pt x="255003" y="214788"/>
                </a:lnTo>
                <a:lnTo>
                  <a:pt x="291352" y="240932"/>
                </a:lnTo>
                <a:lnTo>
                  <a:pt x="328189" y="266429"/>
                </a:lnTo>
                <a:lnTo>
                  <a:pt x="365506" y="291273"/>
                </a:lnTo>
                <a:lnTo>
                  <a:pt x="403294" y="315454"/>
                </a:lnTo>
                <a:lnTo>
                  <a:pt x="441547" y="338965"/>
                </a:lnTo>
                <a:lnTo>
                  <a:pt x="480254" y="361797"/>
                </a:lnTo>
                <a:lnTo>
                  <a:pt x="519408" y="383942"/>
                </a:lnTo>
                <a:lnTo>
                  <a:pt x="559000" y="405391"/>
                </a:lnTo>
                <a:lnTo>
                  <a:pt x="599023" y="426137"/>
                </a:lnTo>
                <a:lnTo>
                  <a:pt x="639467" y="446170"/>
                </a:lnTo>
                <a:lnTo>
                  <a:pt x="680325" y="465484"/>
                </a:lnTo>
                <a:lnTo>
                  <a:pt x="721589" y="484068"/>
                </a:lnTo>
                <a:lnTo>
                  <a:pt x="763249" y="501916"/>
                </a:lnTo>
                <a:lnTo>
                  <a:pt x="805299" y="519019"/>
                </a:lnTo>
                <a:lnTo>
                  <a:pt x="847728" y="535368"/>
                </a:lnTo>
                <a:lnTo>
                  <a:pt x="890530" y="550955"/>
                </a:lnTo>
                <a:lnTo>
                  <a:pt x="933696" y="565772"/>
                </a:lnTo>
                <a:lnTo>
                  <a:pt x="977218" y="579811"/>
                </a:lnTo>
                <a:lnTo>
                  <a:pt x="1021086" y="593063"/>
                </a:lnTo>
                <a:lnTo>
                  <a:pt x="1065294" y="605521"/>
                </a:lnTo>
                <a:lnTo>
                  <a:pt x="1109833" y="617175"/>
                </a:lnTo>
                <a:lnTo>
                  <a:pt x="1154694" y="628018"/>
                </a:lnTo>
                <a:lnTo>
                  <a:pt x="1199869" y="638041"/>
                </a:lnTo>
                <a:lnTo>
                  <a:pt x="1245350" y="647236"/>
                </a:lnTo>
                <a:lnTo>
                  <a:pt x="1291128" y="655594"/>
                </a:lnTo>
                <a:lnTo>
                  <a:pt x="1337196" y="663108"/>
                </a:lnTo>
                <a:lnTo>
                  <a:pt x="1383545" y="669769"/>
                </a:lnTo>
                <a:lnTo>
                  <a:pt x="1430167" y="675568"/>
                </a:lnTo>
                <a:lnTo>
                  <a:pt x="1477053" y="680499"/>
                </a:lnTo>
                <a:lnTo>
                  <a:pt x="1524195" y="684551"/>
                </a:lnTo>
                <a:lnTo>
                  <a:pt x="1571585" y="687717"/>
                </a:lnTo>
                <a:lnTo>
                  <a:pt x="1619215" y="689989"/>
                </a:lnTo>
                <a:lnTo>
                  <a:pt x="1667075" y="691358"/>
                </a:lnTo>
                <a:lnTo>
                  <a:pt x="1715159" y="691817"/>
                </a:lnTo>
                <a:lnTo>
                  <a:pt x="1763244" y="691358"/>
                </a:lnTo>
                <a:lnTo>
                  <a:pt x="1811105" y="689989"/>
                </a:lnTo>
                <a:lnTo>
                  <a:pt x="1858735" y="687717"/>
                </a:lnTo>
                <a:lnTo>
                  <a:pt x="1906125" y="684551"/>
                </a:lnTo>
                <a:lnTo>
                  <a:pt x="1953267" y="680499"/>
                </a:lnTo>
                <a:lnTo>
                  <a:pt x="2000154" y="675568"/>
                </a:lnTo>
                <a:lnTo>
                  <a:pt x="2046776" y="669769"/>
                </a:lnTo>
                <a:lnTo>
                  <a:pt x="2093125" y="663108"/>
                </a:lnTo>
                <a:lnTo>
                  <a:pt x="2139193" y="655594"/>
                </a:lnTo>
                <a:lnTo>
                  <a:pt x="2184972" y="647236"/>
                </a:lnTo>
                <a:lnTo>
                  <a:pt x="2230453" y="638041"/>
                </a:lnTo>
                <a:lnTo>
                  <a:pt x="2275628" y="628018"/>
                </a:lnTo>
                <a:lnTo>
                  <a:pt x="2320489" y="617175"/>
                </a:lnTo>
                <a:lnTo>
                  <a:pt x="2365028" y="605521"/>
                </a:lnTo>
                <a:lnTo>
                  <a:pt x="2409236" y="593063"/>
                </a:lnTo>
                <a:lnTo>
                  <a:pt x="2453105" y="579811"/>
                </a:lnTo>
                <a:lnTo>
                  <a:pt x="2496626" y="565772"/>
                </a:lnTo>
                <a:lnTo>
                  <a:pt x="2539792" y="550955"/>
                </a:lnTo>
                <a:lnTo>
                  <a:pt x="2582594" y="535368"/>
                </a:lnTo>
                <a:lnTo>
                  <a:pt x="2625024" y="519019"/>
                </a:lnTo>
                <a:lnTo>
                  <a:pt x="2667074" y="501916"/>
                </a:lnTo>
                <a:lnTo>
                  <a:pt x="2708734" y="484068"/>
                </a:lnTo>
                <a:lnTo>
                  <a:pt x="2749998" y="465484"/>
                </a:lnTo>
                <a:lnTo>
                  <a:pt x="2790856" y="446170"/>
                </a:lnTo>
                <a:lnTo>
                  <a:pt x="2831301" y="426137"/>
                </a:lnTo>
                <a:lnTo>
                  <a:pt x="2871323" y="405391"/>
                </a:lnTo>
                <a:lnTo>
                  <a:pt x="2910916" y="383942"/>
                </a:lnTo>
                <a:lnTo>
                  <a:pt x="2950070" y="361797"/>
                </a:lnTo>
                <a:lnTo>
                  <a:pt x="2988777" y="338965"/>
                </a:lnTo>
                <a:lnTo>
                  <a:pt x="3027029" y="315454"/>
                </a:lnTo>
                <a:lnTo>
                  <a:pt x="3064817" y="291273"/>
                </a:lnTo>
                <a:lnTo>
                  <a:pt x="3102135" y="266429"/>
                </a:lnTo>
                <a:lnTo>
                  <a:pt x="3138972" y="240932"/>
                </a:lnTo>
                <a:lnTo>
                  <a:pt x="3175320" y="214788"/>
                </a:lnTo>
                <a:lnTo>
                  <a:pt x="3211173" y="188007"/>
                </a:lnTo>
                <a:lnTo>
                  <a:pt x="3246520" y="160597"/>
                </a:lnTo>
                <a:lnTo>
                  <a:pt x="3281355" y="132567"/>
                </a:lnTo>
                <a:lnTo>
                  <a:pt x="3315668" y="103923"/>
                </a:lnTo>
                <a:lnTo>
                  <a:pt x="3349451" y="74676"/>
                </a:lnTo>
                <a:lnTo>
                  <a:pt x="3382696" y="44832"/>
                </a:lnTo>
                <a:lnTo>
                  <a:pt x="3415396" y="14401"/>
                </a:lnTo>
                <a:lnTo>
                  <a:pt x="3430323" y="0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9946055" y="0"/>
            <a:ext cx="1230630" cy="389890"/>
          </a:xfrm>
          <a:custGeom>
            <a:avLst/>
            <a:gdLst/>
            <a:ahLst/>
            <a:cxnLst/>
            <a:rect l="l" t="t" r="r" b="b"/>
            <a:pathLst>
              <a:path w="1230629" h="389890">
                <a:moveTo>
                  <a:pt x="615234" y="389491"/>
                </a:moveTo>
                <a:lnTo>
                  <a:pt x="664040" y="387761"/>
                </a:lnTo>
                <a:lnTo>
                  <a:pt x="711920" y="382650"/>
                </a:lnTo>
                <a:lnTo>
                  <a:pt x="758758" y="374274"/>
                </a:lnTo>
                <a:lnTo>
                  <a:pt x="804438" y="362750"/>
                </a:lnTo>
                <a:lnTo>
                  <a:pt x="848846" y="348194"/>
                </a:lnTo>
                <a:lnTo>
                  <a:pt x="891864" y="330723"/>
                </a:lnTo>
                <a:lnTo>
                  <a:pt x="933378" y="310453"/>
                </a:lnTo>
                <a:lnTo>
                  <a:pt x="973272" y="287501"/>
                </a:lnTo>
                <a:lnTo>
                  <a:pt x="1011430" y="261983"/>
                </a:lnTo>
                <a:lnTo>
                  <a:pt x="1047737" y="234017"/>
                </a:lnTo>
                <a:lnTo>
                  <a:pt x="1082077" y="203718"/>
                </a:lnTo>
                <a:lnTo>
                  <a:pt x="1114335" y="171203"/>
                </a:lnTo>
                <a:lnTo>
                  <a:pt x="1144394" y="136589"/>
                </a:lnTo>
                <a:lnTo>
                  <a:pt x="1172139" y="99992"/>
                </a:lnTo>
                <a:lnTo>
                  <a:pt x="1197455" y="61529"/>
                </a:lnTo>
                <a:lnTo>
                  <a:pt x="1220225" y="21317"/>
                </a:lnTo>
                <a:lnTo>
                  <a:pt x="1230469" y="0"/>
                </a:lnTo>
              </a:path>
              <a:path w="1230629" h="389890">
                <a:moveTo>
                  <a:pt x="0" y="0"/>
                </a:moveTo>
                <a:lnTo>
                  <a:pt x="33014" y="61529"/>
                </a:lnTo>
                <a:lnTo>
                  <a:pt x="58330" y="99992"/>
                </a:lnTo>
                <a:lnTo>
                  <a:pt x="86075" y="136589"/>
                </a:lnTo>
                <a:lnTo>
                  <a:pt x="116134" y="171203"/>
                </a:lnTo>
                <a:lnTo>
                  <a:pt x="148391" y="203718"/>
                </a:lnTo>
                <a:lnTo>
                  <a:pt x="182731" y="234017"/>
                </a:lnTo>
                <a:lnTo>
                  <a:pt x="219038" y="261983"/>
                </a:lnTo>
                <a:lnTo>
                  <a:pt x="257197" y="287501"/>
                </a:lnTo>
                <a:lnTo>
                  <a:pt x="297091" y="310453"/>
                </a:lnTo>
                <a:lnTo>
                  <a:pt x="338605" y="330723"/>
                </a:lnTo>
                <a:lnTo>
                  <a:pt x="381623" y="348194"/>
                </a:lnTo>
                <a:lnTo>
                  <a:pt x="426031" y="362750"/>
                </a:lnTo>
                <a:lnTo>
                  <a:pt x="471711" y="374274"/>
                </a:lnTo>
                <a:lnTo>
                  <a:pt x="518549" y="382650"/>
                </a:lnTo>
                <a:lnTo>
                  <a:pt x="566429" y="387761"/>
                </a:lnTo>
                <a:lnTo>
                  <a:pt x="615234" y="389491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0056897" y="0"/>
            <a:ext cx="1297305" cy="471805"/>
          </a:xfrm>
          <a:custGeom>
            <a:avLst/>
            <a:gdLst/>
            <a:ahLst/>
            <a:cxnLst/>
            <a:rect l="l" t="t" r="r" b="b"/>
            <a:pathLst>
              <a:path w="1297304" h="471805">
                <a:moveTo>
                  <a:pt x="648362" y="471761"/>
                </a:moveTo>
                <a:lnTo>
                  <a:pt x="697168" y="470031"/>
                </a:lnTo>
                <a:lnTo>
                  <a:pt x="745048" y="464920"/>
                </a:lnTo>
                <a:lnTo>
                  <a:pt x="791886" y="456544"/>
                </a:lnTo>
                <a:lnTo>
                  <a:pt x="837566" y="445020"/>
                </a:lnTo>
                <a:lnTo>
                  <a:pt x="881973" y="430464"/>
                </a:lnTo>
                <a:lnTo>
                  <a:pt x="924992" y="412993"/>
                </a:lnTo>
                <a:lnTo>
                  <a:pt x="966506" y="392723"/>
                </a:lnTo>
                <a:lnTo>
                  <a:pt x="1006400" y="369771"/>
                </a:lnTo>
                <a:lnTo>
                  <a:pt x="1044558" y="344253"/>
                </a:lnTo>
                <a:lnTo>
                  <a:pt x="1080865" y="316287"/>
                </a:lnTo>
                <a:lnTo>
                  <a:pt x="1115205" y="285988"/>
                </a:lnTo>
                <a:lnTo>
                  <a:pt x="1147463" y="253473"/>
                </a:lnTo>
                <a:lnTo>
                  <a:pt x="1177522" y="218859"/>
                </a:lnTo>
                <a:lnTo>
                  <a:pt x="1205267" y="182262"/>
                </a:lnTo>
                <a:lnTo>
                  <a:pt x="1230582" y="143799"/>
                </a:lnTo>
                <a:lnTo>
                  <a:pt x="1253353" y="103587"/>
                </a:lnTo>
                <a:lnTo>
                  <a:pt x="1273462" y="61741"/>
                </a:lnTo>
                <a:lnTo>
                  <a:pt x="1290795" y="18380"/>
                </a:lnTo>
                <a:lnTo>
                  <a:pt x="1296725" y="0"/>
                </a:lnTo>
              </a:path>
              <a:path w="1297304" h="471805">
                <a:moveTo>
                  <a:pt x="0" y="0"/>
                </a:moveTo>
                <a:lnTo>
                  <a:pt x="23262" y="61741"/>
                </a:lnTo>
                <a:lnTo>
                  <a:pt x="43372" y="103587"/>
                </a:lnTo>
                <a:lnTo>
                  <a:pt x="66142" y="143799"/>
                </a:lnTo>
                <a:lnTo>
                  <a:pt x="91458" y="182262"/>
                </a:lnTo>
                <a:lnTo>
                  <a:pt x="119203" y="218859"/>
                </a:lnTo>
                <a:lnTo>
                  <a:pt x="149262" y="253473"/>
                </a:lnTo>
                <a:lnTo>
                  <a:pt x="181519" y="285988"/>
                </a:lnTo>
                <a:lnTo>
                  <a:pt x="215859" y="316287"/>
                </a:lnTo>
                <a:lnTo>
                  <a:pt x="252166" y="344253"/>
                </a:lnTo>
                <a:lnTo>
                  <a:pt x="290325" y="369771"/>
                </a:lnTo>
                <a:lnTo>
                  <a:pt x="330219" y="392723"/>
                </a:lnTo>
                <a:lnTo>
                  <a:pt x="371733" y="412993"/>
                </a:lnTo>
                <a:lnTo>
                  <a:pt x="414751" y="430464"/>
                </a:lnTo>
                <a:lnTo>
                  <a:pt x="459158" y="445020"/>
                </a:lnTo>
                <a:lnTo>
                  <a:pt x="504839" y="456544"/>
                </a:lnTo>
                <a:lnTo>
                  <a:pt x="551677" y="464920"/>
                </a:lnTo>
                <a:lnTo>
                  <a:pt x="599556" y="470031"/>
                </a:lnTo>
                <a:lnTo>
                  <a:pt x="648362" y="471761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9249739" y="6355718"/>
            <a:ext cx="854710" cy="1377950"/>
          </a:xfrm>
          <a:custGeom>
            <a:avLst/>
            <a:gdLst/>
            <a:ahLst/>
            <a:cxnLst/>
            <a:rect l="l" t="t" r="r" b="b"/>
            <a:pathLst>
              <a:path w="854709" h="1377950">
                <a:moveTo>
                  <a:pt x="683403" y="1377706"/>
                </a:moveTo>
                <a:lnTo>
                  <a:pt x="732209" y="1375977"/>
                </a:lnTo>
                <a:lnTo>
                  <a:pt x="780088" y="1370866"/>
                </a:lnTo>
                <a:lnTo>
                  <a:pt x="826926" y="1362490"/>
                </a:lnTo>
                <a:lnTo>
                  <a:pt x="854350" y="1355571"/>
                </a:lnTo>
              </a:path>
              <a:path w="854709" h="1377950">
                <a:moveTo>
                  <a:pt x="854350" y="22134"/>
                </a:moveTo>
                <a:lnTo>
                  <a:pt x="826926" y="15216"/>
                </a:lnTo>
                <a:lnTo>
                  <a:pt x="780088" y="6840"/>
                </a:lnTo>
                <a:lnTo>
                  <a:pt x="732209" y="1729"/>
                </a:lnTo>
                <a:lnTo>
                  <a:pt x="683403" y="0"/>
                </a:lnTo>
                <a:lnTo>
                  <a:pt x="634597" y="1729"/>
                </a:lnTo>
                <a:lnTo>
                  <a:pt x="586717" y="6840"/>
                </a:lnTo>
                <a:lnTo>
                  <a:pt x="539879" y="15216"/>
                </a:lnTo>
                <a:lnTo>
                  <a:pt x="494199" y="26740"/>
                </a:lnTo>
                <a:lnTo>
                  <a:pt x="449792" y="41296"/>
                </a:lnTo>
                <a:lnTo>
                  <a:pt x="406773" y="58768"/>
                </a:lnTo>
                <a:lnTo>
                  <a:pt x="365259" y="79037"/>
                </a:lnTo>
                <a:lnTo>
                  <a:pt x="325365" y="101989"/>
                </a:lnTo>
                <a:lnTo>
                  <a:pt x="287207" y="127507"/>
                </a:lnTo>
                <a:lnTo>
                  <a:pt x="250900" y="155473"/>
                </a:lnTo>
                <a:lnTo>
                  <a:pt x="216560" y="185772"/>
                </a:lnTo>
                <a:lnTo>
                  <a:pt x="184302" y="218286"/>
                </a:lnTo>
                <a:lnTo>
                  <a:pt x="154243" y="252900"/>
                </a:lnTo>
                <a:lnTo>
                  <a:pt x="126498" y="289496"/>
                </a:lnTo>
                <a:lnTo>
                  <a:pt x="101183" y="327958"/>
                </a:lnTo>
                <a:lnTo>
                  <a:pt x="78412" y="368170"/>
                </a:lnTo>
                <a:lnTo>
                  <a:pt x="58303" y="410015"/>
                </a:lnTo>
                <a:lnTo>
                  <a:pt x="40970" y="453376"/>
                </a:lnTo>
                <a:lnTo>
                  <a:pt x="26529" y="498137"/>
                </a:lnTo>
                <a:lnTo>
                  <a:pt x="15096" y="544181"/>
                </a:lnTo>
                <a:lnTo>
                  <a:pt x="6786" y="591392"/>
                </a:lnTo>
                <a:lnTo>
                  <a:pt x="1715" y="639653"/>
                </a:lnTo>
                <a:lnTo>
                  <a:pt x="0" y="688848"/>
                </a:lnTo>
                <a:lnTo>
                  <a:pt x="1715" y="738043"/>
                </a:lnTo>
                <a:lnTo>
                  <a:pt x="6786" y="786306"/>
                </a:lnTo>
                <a:lnTo>
                  <a:pt x="15096" y="833518"/>
                </a:lnTo>
                <a:lnTo>
                  <a:pt x="26529" y="879563"/>
                </a:lnTo>
                <a:lnTo>
                  <a:pt x="40970" y="924325"/>
                </a:lnTo>
                <a:lnTo>
                  <a:pt x="58303" y="967687"/>
                </a:lnTo>
                <a:lnTo>
                  <a:pt x="78412" y="1009532"/>
                </a:lnTo>
                <a:lnTo>
                  <a:pt x="101183" y="1049745"/>
                </a:lnTo>
                <a:lnTo>
                  <a:pt x="126498" y="1088208"/>
                </a:lnTo>
                <a:lnTo>
                  <a:pt x="154243" y="1124804"/>
                </a:lnTo>
                <a:lnTo>
                  <a:pt x="184302" y="1159418"/>
                </a:lnTo>
                <a:lnTo>
                  <a:pt x="216560" y="1191933"/>
                </a:lnTo>
                <a:lnTo>
                  <a:pt x="250900" y="1222232"/>
                </a:lnTo>
                <a:lnTo>
                  <a:pt x="287207" y="1250198"/>
                </a:lnTo>
                <a:lnTo>
                  <a:pt x="325365" y="1275716"/>
                </a:lnTo>
                <a:lnTo>
                  <a:pt x="365259" y="1298668"/>
                </a:lnTo>
                <a:lnTo>
                  <a:pt x="406773" y="1318938"/>
                </a:lnTo>
                <a:lnTo>
                  <a:pt x="449792" y="1336409"/>
                </a:lnTo>
                <a:lnTo>
                  <a:pt x="494199" y="1350965"/>
                </a:lnTo>
                <a:lnTo>
                  <a:pt x="539879" y="1362490"/>
                </a:lnTo>
                <a:lnTo>
                  <a:pt x="586717" y="1370866"/>
                </a:lnTo>
                <a:lnTo>
                  <a:pt x="634597" y="1375977"/>
                </a:lnTo>
                <a:lnTo>
                  <a:pt x="683403" y="1377706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20077115" y="7814738"/>
            <a:ext cx="27305" cy="1270"/>
          </a:xfrm>
          <a:custGeom>
            <a:avLst/>
            <a:gdLst/>
            <a:ahLst/>
            <a:cxnLst/>
            <a:rect l="l" t="t" r="r" b="b"/>
            <a:pathLst>
              <a:path w="27305" h="1270">
                <a:moveTo>
                  <a:pt x="-3926" y="477"/>
                </a:moveTo>
                <a:lnTo>
                  <a:pt x="30900" y="477"/>
                </a:lnTo>
              </a:path>
            </a:pathLst>
          </a:custGeom>
          <a:ln w="8809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9393712" y="6437987"/>
            <a:ext cx="710565" cy="1377950"/>
          </a:xfrm>
          <a:custGeom>
            <a:avLst/>
            <a:gdLst/>
            <a:ahLst/>
            <a:cxnLst/>
            <a:rect l="l" t="t" r="r" b="b"/>
            <a:pathLst>
              <a:path w="710565" h="1377950">
                <a:moveTo>
                  <a:pt x="710377" y="955"/>
                </a:moveTo>
                <a:lnTo>
                  <a:pt x="634597" y="1729"/>
                </a:lnTo>
                <a:lnTo>
                  <a:pt x="586717" y="6840"/>
                </a:lnTo>
                <a:lnTo>
                  <a:pt x="539879" y="15216"/>
                </a:lnTo>
                <a:lnTo>
                  <a:pt x="494199" y="26740"/>
                </a:lnTo>
                <a:lnTo>
                  <a:pt x="449792" y="41296"/>
                </a:lnTo>
                <a:lnTo>
                  <a:pt x="406773" y="58768"/>
                </a:lnTo>
                <a:lnTo>
                  <a:pt x="365259" y="79037"/>
                </a:lnTo>
                <a:lnTo>
                  <a:pt x="325365" y="101989"/>
                </a:lnTo>
                <a:lnTo>
                  <a:pt x="287207" y="127507"/>
                </a:lnTo>
                <a:lnTo>
                  <a:pt x="250900" y="155473"/>
                </a:lnTo>
                <a:lnTo>
                  <a:pt x="216560" y="185772"/>
                </a:lnTo>
                <a:lnTo>
                  <a:pt x="184302" y="218286"/>
                </a:lnTo>
                <a:lnTo>
                  <a:pt x="154243" y="252900"/>
                </a:lnTo>
                <a:lnTo>
                  <a:pt x="126498" y="289496"/>
                </a:lnTo>
                <a:lnTo>
                  <a:pt x="101183" y="327958"/>
                </a:lnTo>
                <a:lnTo>
                  <a:pt x="78412" y="368170"/>
                </a:lnTo>
                <a:lnTo>
                  <a:pt x="58303" y="410015"/>
                </a:lnTo>
                <a:lnTo>
                  <a:pt x="40970" y="453376"/>
                </a:lnTo>
                <a:lnTo>
                  <a:pt x="26529" y="498137"/>
                </a:lnTo>
                <a:lnTo>
                  <a:pt x="15096" y="544181"/>
                </a:lnTo>
                <a:lnTo>
                  <a:pt x="6786" y="591392"/>
                </a:lnTo>
                <a:lnTo>
                  <a:pt x="1715" y="639653"/>
                </a:lnTo>
                <a:lnTo>
                  <a:pt x="0" y="688848"/>
                </a:lnTo>
                <a:lnTo>
                  <a:pt x="1715" y="738043"/>
                </a:lnTo>
                <a:lnTo>
                  <a:pt x="6786" y="786306"/>
                </a:lnTo>
                <a:lnTo>
                  <a:pt x="15096" y="833518"/>
                </a:lnTo>
                <a:lnTo>
                  <a:pt x="26529" y="879563"/>
                </a:lnTo>
                <a:lnTo>
                  <a:pt x="40970" y="924325"/>
                </a:lnTo>
                <a:lnTo>
                  <a:pt x="58303" y="967687"/>
                </a:lnTo>
                <a:lnTo>
                  <a:pt x="78412" y="1009532"/>
                </a:lnTo>
                <a:lnTo>
                  <a:pt x="101183" y="1049745"/>
                </a:lnTo>
                <a:lnTo>
                  <a:pt x="126498" y="1088208"/>
                </a:lnTo>
                <a:lnTo>
                  <a:pt x="154243" y="1124804"/>
                </a:lnTo>
                <a:lnTo>
                  <a:pt x="184302" y="1159418"/>
                </a:lnTo>
                <a:lnTo>
                  <a:pt x="216560" y="1191933"/>
                </a:lnTo>
                <a:lnTo>
                  <a:pt x="250900" y="1222232"/>
                </a:lnTo>
                <a:lnTo>
                  <a:pt x="287207" y="1250198"/>
                </a:lnTo>
                <a:lnTo>
                  <a:pt x="325365" y="1275716"/>
                </a:lnTo>
                <a:lnTo>
                  <a:pt x="365259" y="1298668"/>
                </a:lnTo>
                <a:lnTo>
                  <a:pt x="406773" y="1318938"/>
                </a:lnTo>
                <a:lnTo>
                  <a:pt x="449792" y="1336409"/>
                </a:lnTo>
                <a:lnTo>
                  <a:pt x="494199" y="1350965"/>
                </a:lnTo>
                <a:lnTo>
                  <a:pt x="539879" y="1362490"/>
                </a:lnTo>
                <a:lnTo>
                  <a:pt x="586717" y="1370866"/>
                </a:lnTo>
                <a:lnTo>
                  <a:pt x="634597" y="1375977"/>
                </a:lnTo>
                <a:lnTo>
                  <a:pt x="683403" y="1377706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5073154" y="0"/>
            <a:ext cx="1639570" cy="471805"/>
          </a:xfrm>
          <a:custGeom>
            <a:avLst/>
            <a:gdLst/>
            <a:ahLst/>
            <a:cxnLst/>
            <a:rect l="l" t="t" r="r" b="b"/>
            <a:pathLst>
              <a:path w="1639570" h="471805">
                <a:moveTo>
                  <a:pt x="0" y="0"/>
                </a:moveTo>
                <a:lnTo>
                  <a:pt x="0" y="471765"/>
                </a:lnTo>
                <a:lnTo>
                  <a:pt x="1638976" y="471765"/>
                </a:lnTo>
                <a:lnTo>
                  <a:pt x="1638976" y="0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9029461" y="7288888"/>
            <a:ext cx="1075055" cy="1061720"/>
          </a:xfrm>
          <a:custGeom>
            <a:avLst/>
            <a:gdLst/>
            <a:ahLst/>
            <a:cxnLst/>
            <a:rect l="l" t="t" r="r" b="b"/>
            <a:pathLst>
              <a:path w="1075055" h="1061720">
                <a:moveTo>
                  <a:pt x="1074626" y="0"/>
                </a:moveTo>
                <a:lnTo>
                  <a:pt x="0" y="0"/>
                </a:lnTo>
                <a:lnTo>
                  <a:pt x="0" y="1061465"/>
                </a:lnTo>
                <a:lnTo>
                  <a:pt x="1074626" y="1061465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10329078"/>
            <a:ext cx="20104100" cy="979805"/>
          </a:xfrm>
          <a:custGeom>
            <a:avLst/>
            <a:gdLst/>
            <a:ahLst/>
            <a:cxnLst/>
            <a:rect l="l" t="t" r="r" b="b"/>
            <a:pathLst>
              <a:path w="20104100" h="979804">
                <a:moveTo>
                  <a:pt x="20104089" y="0"/>
                </a:moveTo>
                <a:lnTo>
                  <a:pt x="0" y="0"/>
                </a:lnTo>
                <a:lnTo>
                  <a:pt x="0" y="979478"/>
                </a:lnTo>
                <a:lnTo>
                  <a:pt x="20104089" y="979478"/>
                </a:lnTo>
                <a:lnTo>
                  <a:pt x="20104089" y="0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10688008"/>
            <a:ext cx="4193540" cy="621030"/>
          </a:xfrm>
          <a:custGeom>
            <a:avLst/>
            <a:gdLst/>
            <a:ahLst/>
            <a:cxnLst/>
            <a:rect l="l" t="t" r="r" b="b"/>
            <a:pathLst>
              <a:path w="4193540" h="621029">
                <a:moveTo>
                  <a:pt x="4192981" y="0"/>
                </a:moveTo>
                <a:lnTo>
                  <a:pt x="0" y="0"/>
                </a:lnTo>
                <a:lnTo>
                  <a:pt x="0" y="22860"/>
                </a:lnTo>
                <a:lnTo>
                  <a:pt x="4170184" y="22860"/>
                </a:lnTo>
                <a:lnTo>
                  <a:pt x="4170184" y="621017"/>
                </a:lnTo>
                <a:lnTo>
                  <a:pt x="4192981" y="621017"/>
                </a:lnTo>
                <a:lnTo>
                  <a:pt x="4192981" y="22860"/>
                </a:lnTo>
                <a:lnTo>
                  <a:pt x="41929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10688009"/>
            <a:ext cx="4193540" cy="621030"/>
          </a:xfrm>
          <a:custGeom>
            <a:avLst/>
            <a:gdLst/>
            <a:ahLst/>
            <a:cxnLst/>
            <a:rect l="l" t="t" r="r" b="b"/>
            <a:pathLst>
              <a:path w="4193540" h="621029">
                <a:moveTo>
                  <a:pt x="0" y="0"/>
                </a:moveTo>
                <a:lnTo>
                  <a:pt x="4192992" y="0"/>
                </a:lnTo>
                <a:lnTo>
                  <a:pt x="4192992" y="620546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30252" y="8247455"/>
            <a:ext cx="2834931" cy="2743745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0" y="6245192"/>
            <a:ext cx="201930" cy="3215640"/>
          </a:xfrm>
          <a:custGeom>
            <a:avLst/>
            <a:gdLst/>
            <a:ahLst/>
            <a:cxnLst/>
            <a:rect l="l" t="t" r="r" b="b"/>
            <a:pathLst>
              <a:path w="201930" h="3215640">
                <a:moveTo>
                  <a:pt x="0" y="0"/>
                </a:moveTo>
                <a:lnTo>
                  <a:pt x="201910" y="0"/>
                </a:lnTo>
                <a:lnTo>
                  <a:pt x="201910" y="3215608"/>
                </a:lnTo>
                <a:lnTo>
                  <a:pt x="0" y="3215608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8685093"/>
            <a:ext cx="396875" cy="7620"/>
          </a:xfrm>
          <a:custGeom>
            <a:avLst/>
            <a:gdLst/>
            <a:ahLst/>
            <a:cxnLst/>
            <a:rect l="l" t="t" r="r" b="b"/>
            <a:pathLst>
              <a:path w="396875" h="7620">
                <a:moveTo>
                  <a:pt x="0" y="7620"/>
                </a:moveTo>
                <a:lnTo>
                  <a:pt x="396542" y="7620"/>
                </a:lnTo>
                <a:lnTo>
                  <a:pt x="39654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5477079"/>
            <a:ext cx="396875" cy="3215640"/>
          </a:xfrm>
          <a:custGeom>
            <a:avLst/>
            <a:gdLst/>
            <a:ahLst/>
            <a:cxnLst/>
            <a:rect l="l" t="t" r="r" b="b"/>
            <a:pathLst>
              <a:path w="396875" h="3215640">
                <a:moveTo>
                  <a:pt x="0" y="0"/>
                </a:moveTo>
                <a:lnTo>
                  <a:pt x="396553" y="0"/>
                </a:lnTo>
                <a:lnTo>
                  <a:pt x="396553" y="3215608"/>
                </a:lnTo>
                <a:lnTo>
                  <a:pt x="0" y="3215608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2772008" y="10317201"/>
            <a:ext cx="5981700" cy="674370"/>
          </a:xfrm>
          <a:custGeom>
            <a:avLst/>
            <a:gdLst/>
            <a:ahLst/>
            <a:cxnLst/>
            <a:rect l="l" t="t" r="r" b="b"/>
            <a:pathLst>
              <a:path w="5981700" h="674370">
                <a:moveTo>
                  <a:pt x="0" y="11873"/>
                </a:moveTo>
                <a:lnTo>
                  <a:pt x="0" y="674000"/>
                </a:lnTo>
                <a:lnTo>
                  <a:pt x="5981200" y="674000"/>
                </a:lnTo>
                <a:lnTo>
                  <a:pt x="5981200" y="0"/>
                </a:lnTo>
              </a:path>
            </a:pathLst>
          </a:custGeom>
          <a:ln w="240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2164263" y="10329081"/>
            <a:ext cx="1981200" cy="979805"/>
          </a:xfrm>
          <a:custGeom>
            <a:avLst/>
            <a:gdLst/>
            <a:ahLst/>
            <a:cxnLst/>
            <a:rect l="l" t="t" r="r" b="b"/>
            <a:pathLst>
              <a:path w="1981200" h="979804">
                <a:moveTo>
                  <a:pt x="24079" y="0"/>
                </a:moveTo>
                <a:lnTo>
                  <a:pt x="0" y="0"/>
                </a:lnTo>
                <a:lnTo>
                  <a:pt x="0" y="979474"/>
                </a:lnTo>
                <a:lnTo>
                  <a:pt x="24079" y="979474"/>
                </a:lnTo>
                <a:lnTo>
                  <a:pt x="24079" y="0"/>
                </a:lnTo>
                <a:close/>
              </a:path>
              <a:path w="1981200" h="979804">
                <a:moveTo>
                  <a:pt x="1981136" y="0"/>
                </a:moveTo>
                <a:lnTo>
                  <a:pt x="1957057" y="0"/>
                </a:lnTo>
                <a:lnTo>
                  <a:pt x="1957057" y="979474"/>
                </a:lnTo>
                <a:lnTo>
                  <a:pt x="1981136" y="979474"/>
                </a:lnTo>
                <a:lnTo>
                  <a:pt x="1981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2019417" y="3349996"/>
            <a:ext cx="6504940" cy="5790565"/>
          </a:xfrm>
          <a:custGeom>
            <a:avLst/>
            <a:gdLst/>
            <a:ahLst/>
            <a:cxnLst/>
            <a:rect l="l" t="t" r="r" b="b"/>
            <a:pathLst>
              <a:path w="6504940" h="5790565">
                <a:moveTo>
                  <a:pt x="125650" y="0"/>
                </a:moveTo>
                <a:lnTo>
                  <a:pt x="53008" y="1963"/>
                </a:lnTo>
                <a:lnTo>
                  <a:pt x="15706" y="15706"/>
                </a:lnTo>
                <a:lnTo>
                  <a:pt x="1963" y="53008"/>
                </a:lnTo>
                <a:lnTo>
                  <a:pt x="0" y="125650"/>
                </a:lnTo>
                <a:lnTo>
                  <a:pt x="0" y="5664445"/>
                </a:lnTo>
                <a:lnTo>
                  <a:pt x="1963" y="5737087"/>
                </a:lnTo>
                <a:lnTo>
                  <a:pt x="15706" y="5774389"/>
                </a:lnTo>
                <a:lnTo>
                  <a:pt x="53008" y="5788132"/>
                </a:lnTo>
                <a:lnTo>
                  <a:pt x="125650" y="5790095"/>
                </a:lnTo>
                <a:lnTo>
                  <a:pt x="6379187" y="5790095"/>
                </a:lnTo>
                <a:lnTo>
                  <a:pt x="6451829" y="5788132"/>
                </a:lnTo>
                <a:lnTo>
                  <a:pt x="6489132" y="5774389"/>
                </a:lnTo>
                <a:lnTo>
                  <a:pt x="6502875" y="5737087"/>
                </a:lnTo>
                <a:lnTo>
                  <a:pt x="6504838" y="5664445"/>
                </a:lnTo>
                <a:lnTo>
                  <a:pt x="6504838" y="125650"/>
                </a:lnTo>
                <a:lnTo>
                  <a:pt x="6502875" y="53008"/>
                </a:lnTo>
                <a:lnTo>
                  <a:pt x="6489132" y="15706"/>
                </a:lnTo>
                <a:lnTo>
                  <a:pt x="6451829" y="1963"/>
                </a:lnTo>
                <a:lnTo>
                  <a:pt x="6379187" y="0"/>
                </a:lnTo>
                <a:lnTo>
                  <a:pt x="125650" y="0"/>
                </a:lnTo>
                <a:close/>
              </a:path>
            </a:pathLst>
          </a:custGeom>
          <a:ln w="62825">
            <a:solidFill>
              <a:srgbClr val="E00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2C246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2C246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751964" cy="1669414"/>
          </a:xfrm>
          <a:custGeom>
            <a:avLst/>
            <a:gdLst/>
            <a:ahLst/>
            <a:cxnLst/>
            <a:rect l="l" t="t" r="r" b="b"/>
            <a:pathLst>
              <a:path w="1751964" h="1669414">
                <a:moveTo>
                  <a:pt x="711345" y="1668907"/>
                </a:moveTo>
                <a:lnTo>
                  <a:pt x="758962" y="1667837"/>
                </a:lnTo>
                <a:lnTo>
                  <a:pt x="806030" y="1664656"/>
                </a:lnTo>
                <a:lnTo>
                  <a:pt x="852502" y="1659411"/>
                </a:lnTo>
                <a:lnTo>
                  <a:pt x="898333" y="1652147"/>
                </a:lnTo>
                <a:lnTo>
                  <a:pt x="943476" y="1642911"/>
                </a:lnTo>
                <a:lnTo>
                  <a:pt x="987887" y="1631748"/>
                </a:lnTo>
                <a:lnTo>
                  <a:pt x="1031518" y="1618705"/>
                </a:lnTo>
                <a:lnTo>
                  <a:pt x="1074325" y="1603826"/>
                </a:lnTo>
                <a:lnTo>
                  <a:pt x="1116260" y="1587159"/>
                </a:lnTo>
                <a:lnTo>
                  <a:pt x="1157279" y="1568749"/>
                </a:lnTo>
                <a:lnTo>
                  <a:pt x="1197336" y="1548641"/>
                </a:lnTo>
                <a:lnTo>
                  <a:pt x="1236383" y="1526882"/>
                </a:lnTo>
                <a:lnTo>
                  <a:pt x="1274377" y="1503518"/>
                </a:lnTo>
                <a:lnTo>
                  <a:pt x="1311270" y="1478595"/>
                </a:lnTo>
                <a:lnTo>
                  <a:pt x="1347016" y="1452157"/>
                </a:lnTo>
                <a:lnTo>
                  <a:pt x="1381571" y="1424253"/>
                </a:lnTo>
                <a:lnTo>
                  <a:pt x="1414887" y="1394926"/>
                </a:lnTo>
                <a:lnTo>
                  <a:pt x="1446920" y="1364224"/>
                </a:lnTo>
                <a:lnTo>
                  <a:pt x="1477622" y="1332192"/>
                </a:lnTo>
                <a:lnTo>
                  <a:pt x="1506949" y="1298875"/>
                </a:lnTo>
                <a:lnTo>
                  <a:pt x="1534854" y="1264321"/>
                </a:lnTo>
                <a:lnTo>
                  <a:pt x="1561291" y="1228575"/>
                </a:lnTo>
                <a:lnTo>
                  <a:pt x="1586215" y="1191682"/>
                </a:lnTo>
                <a:lnTo>
                  <a:pt x="1609580" y="1153688"/>
                </a:lnTo>
                <a:lnTo>
                  <a:pt x="1631339" y="1114641"/>
                </a:lnTo>
                <a:lnTo>
                  <a:pt x="1651447" y="1074584"/>
                </a:lnTo>
                <a:lnTo>
                  <a:pt x="1669857" y="1033565"/>
                </a:lnTo>
                <a:lnTo>
                  <a:pt x="1686525" y="991629"/>
                </a:lnTo>
                <a:lnTo>
                  <a:pt x="1701404" y="948822"/>
                </a:lnTo>
                <a:lnTo>
                  <a:pt x="1714447" y="905191"/>
                </a:lnTo>
                <a:lnTo>
                  <a:pt x="1725610" y="860780"/>
                </a:lnTo>
                <a:lnTo>
                  <a:pt x="1734847" y="815636"/>
                </a:lnTo>
                <a:lnTo>
                  <a:pt x="1742110" y="769804"/>
                </a:lnTo>
                <a:lnTo>
                  <a:pt x="1747356" y="723332"/>
                </a:lnTo>
                <a:lnTo>
                  <a:pt x="1750536" y="676263"/>
                </a:lnTo>
                <a:lnTo>
                  <a:pt x="1751607" y="628646"/>
                </a:lnTo>
                <a:lnTo>
                  <a:pt x="1750536" y="581029"/>
                </a:lnTo>
                <a:lnTo>
                  <a:pt x="1747356" y="533961"/>
                </a:lnTo>
                <a:lnTo>
                  <a:pt x="1742110" y="487489"/>
                </a:lnTo>
                <a:lnTo>
                  <a:pt x="1734847" y="441658"/>
                </a:lnTo>
                <a:lnTo>
                  <a:pt x="1725610" y="396515"/>
                </a:lnTo>
                <a:lnTo>
                  <a:pt x="1714447" y="352104"/>
                </a:lnTo>
                <a:lnTo>
                  <a:pt x="1701404" y="308473"/>
                </a:lnTo>
                <a:lnTo>
                  <a:pt x="1686525" y="265666"/>
                </a:lnTo>
                <a:lnTo>
                  <a:pt x="1669857" y="223731"/>
                </a:lnTo>
                <a:lnTo>
                  <a:pt x="1651447" y="182712"/>
                </a:lnTo>
                <a:lnTo>
                  <a:pt x="1631339" y="142655"/>
                </a:lnTo>
                <a:lnTo>
                  <a:pt x="1609580" y="103607"/>
                </a:lnTo>
                <a:lnTo>
                  <a:pt x="1586215" y="65614"/>
                </a:lnTo>
                <a:lnTo>
                  <a:pt x="1561291" y="28721"/>
                </a:lnTo>
                <a:lnTo>
                  <a:pt x="1540050" y="0"/>
                </a:lnTo>
              </a:path>
              <a:path w="1751964" h="1669414">
                <a:moveTo>
                  <a:pt x="0" y="1387446"/>
                </a:moveTo>
                <a:lnTo>
                  <a:pt x="41120" y="1424253"/>
                </a:lnTo>
                <a:lnTo>
                  <a:pt x="75674" y="1452157"/>
                </a:lnTo>
                <a:lnTo>
                  <a:pt x="111421" y="1478595"/>
                </a:lnTo>
                <a:lnTo>
                  <a:pt x="148314" y="1503518"/>
                </a:lnTo>
                <a:lnTo>
                  <a:pt x="186307" y="1526882"/>
                </a:lnTo>
                <a:lnTo>
                  <a:pt x="225355" y="1548641"/>
                </a:lnTo>
                <a:lnTo>
                  <a:pt x="265411" y="1568749"/>
                </a:lnTo>
                <a:lnTo>
                  <a:pt x="306430" y="1587159"/>
                </a:lnTo>
                <a:lnTo>
                  <a:pt x="348366" y="1603826"/>
                </a:lnTo>
                <a:lnTo>
                  <a:pt x="391173" y="1618705"/>
                </a:lnTo>
                <a:lnTo>
                  <a:pt x="434804" y="1631748"/>
                </a:lnTo>
                <a:lnTo>
                  <a:pt x="479215" y="1642911"/>
                </a:lnTo>
                <a:lnTo>
                  <a:pt x="524358" y="1652147"/>
                </a:lnTo>
                <a:lnTo>
                  <a:pt x="570189" y="1659411"/>
                </a:lnTo>
                <a:lnTo>
                  <a:pt x="616661" y="1664656"/>
                </a:lnTo>
                <a:lnTo>
                  <a:pt x="663728" y="1667837"/>
                </a:lnTo>
                <a:lnTo>
                  <a:pt x="711345" y="1668907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99675"/>
            <a:ext cx="2229485" cy="831850"/>
          </a:xfrm>
          <a:custGeom>
            <a:avLst/>
            <a:gdLst/>
            <a:ahLst/>
            <a:cxnLst/>
            <a:rect l="l" t="t" r="r" b="b"/>
            <a:pathLst>
              <a:path w="2229485" h="831850">
                <a:moveTo>
                  <a:pt x="0" y="831304"/>
                </a:moveTo>
                <a:lnTo>
                  <a:pt x="2229293" y="831304"/>
                </a:lnTo>
                <a:lnTo>
                  <a:pt x="2229293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871561" y="644818"/>
            <a:ext cx="306070" cy="305435"/>
          </a:xfrm>
          <a:custGeom>
            <a:avLst/>
            <a:gdLst/>
            <a:ahLst/>
            <a:cxnLst/>
            <a:rect l="l" t="t" r="r" b="b"/>
            <a:pathLst>
              <a:path w="306069" h="305434">
                <a:moveTo>
                  <a:pt x="305634" y="0"/>
                </a:moveTo>
                <a:lnTo>
                  <a:pt x="226087" y="0"/>
                </a:lnTo>
                <a:lnTo>
                  <a:pt x="226087" y="186444"/>
                </a:lnTo>
                <a:lnTo>
                  <a:pt x="79547" y="0"/>
                </a:lnTo>
                <a:lnTo>
                  <a:pt x="0" y="0"/>
                </a:lnTo>
                <a:lnTo>
                  <a:pt x="0" y="304817"/>
                </a:lnTo>
                <a:lnTo>
                  <a:pt x="79400" y="304817"/>
                </a:lnTo>
                <a:lnTo>
                  <a:pt x="79400" y="118373"/>
                </a:lnTo>
                <a:lnTo>
                  <a:pt x="226087" y="304817"/>
                </a:lnTo>
                <a:lnTo>
                  <a:pt x="305634" y="304817"/>
                </a:lnTo>
                <a:lnTo>
                  <a:pt x="305634" y="0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241506" y="644822"/>
            <a:ext cx="593725" cy="305435"/>
          </a:xfrm>
          <a:custGeom>
            <a:avLst/>
            <a:gdLst/>
            <a:ahLst/>
            <a:cxnLst/>
            <a:rect l="l" t="t" r="r" b="b"/>
            <a:pathLst>
              <a:path w="593725" h="305434">
                <a:moveTo>
                  <a:pt x="268973" y="153073"/>
                </a:moveTo>
                <a:lnTo>
                  <a:pt x="261023" y="98056"/>
                </a:lnTo>
                <a:lnTo>
                  <a:pt x="226225" y="42049"/>
                </a:lnTo>
                <a:lnTo>
                  <a:pt x="194805" y="19481"/>
                </a:lnTo>
                <a:lnTo>
                  <a:pt x="186169" y="16154"/>
                </a:lnTo>
                <a:lnTo>
                  <a:pt x="186169" y="153073"/>
                </a:lnTo>
                <a:lnTo>
                  <a:pt x="183908" y="175780"/>
                </a:lnTo>
                <a:lnTo>
                  <a:pt x="162648" y="215709"/>
                </a:lnTo>
                <a:lnTo>
                  <a:pt x="128587" y="234213"/>
                </a:lnTo>
                <a:lnTo>
                  <a:pt x="95516" y="237617"/>
                </a:lnTo>
                <a:lnTo>
                  <a:pt x="79413" y="237617"/>
                </a:lnTo>
                <a:lnTo>
                  <a:pt x="79413" y="67043"/>
                </a:lnTo>
                <a:lnTo>
                  <a:pt x="98780" y="67043"/>
                </a:lnTo>
                <a:lnTo>
                  <a:pt x="147167" y="75984"/>
                </a:lnTo>
                <a:lnTo>
                  <a:pt x="179895" y="114401"/>
                </a:lnTo>
                <a:lnTo>
                  <a:pt x="186169" y="153073"/>
                </a:lnTo>
                <a:lnTo>
                  <a:pt x="186169" y="16154"/>
                </a:lnTo>
                <a:lnTo>
                  <a:pt x="161988" y="6807"/>
                </a:lnTo>
                <a:lnTo>
                  <a:pt x="130835" y="1244"/>
                </a:lnTo>
                <a:lnTo>
                  <a:pt x="104394" y="0"/>
                </a:lnTo>
                <a:lnTo>
                  <a:pt x="0" y="0"/>
                </a:lnTo>
                <a:lnTo>
                  <a:pt x="0" y="304825"/>
                </a:lnTo>
                <a:lnTo>
                  <a:pt x="111340" y="304825"/>
                </a:lnTo>
                <a:lnTo>
                  <a:pt x="180733" y="290830"/>
                </a:lnTo>
                <a:lnTo>
                  <a:pt x="229044" y="258648"/>
                </a:lnTo>
                <a:lnTo>
                  <a:pt x="245999" y="237617"/>
                </a:lnTo>
                <a:lnTo>
                  <a:pt x="247878" y="235292"/>
                </a:lnTo>
                <a:lnTo>
                  <a:pt x="260210" y="209829"/>
                </a:lnTo>
                <a:lnTo>
                  <a:pt x="266928" y="182384"/>
                </a:lnTo>
                <a:lnTo>
                  <a:pt x="268973" y="153073"/>
                </a:lnTo>
                <a:close/>
              </a:path>
              <a:path w="593725" h="305434">
                <a:moveTo>
                  <a:pt x="593229" y="304825"/>
                </a:moveTo>
                <a:lnTo>
                  <a:pt x="573874" y="253657"/>
                </a:lnTo>
                <a:lnTo>
                  <a:pt x="551002" y="193217"/>
                </a:lnTo>
                <a:lnTo>
                  <a:pt x="513676" y="94551"/>
                </a:lnTo>
                <a:lnTo>
                  <a:pt x="477901" y="0"/>
                </a:lnTo>
                <a:lnTo>
                  <a:pt x="468287" y="0"/>
                </a:lnTo>
                <a:lnTo>
                  <a:pt x="468287" y="193217"/>
                </a:lnTo>
                <a:lnTo>
                  <a:pt x="400278" y="193217"/>
                </a:lnTo>
                <a:lnTo>
                  <a:pt x="433844" y="94551"/>
                </a:lnTo>
                <a:lnTo>
                  <a:pt x="468287" y="193217"/>
                </a:lnTo>
                <a:lnTo>
                  <a:pt x="468287" y="0"/>
                </a:lnTo>
                <a:lnTo>
                  <a:pt x="391096" y="0"/>
                </a:lnTo>
                <a:lnTo>
                  <a:pt x="273405" y="304825"/>
                </a:lnTo>
                <a:lnTo>
                  <a:pt x="357543" y="304825"/>
                </a:lnTo>
                <a:lnTo>
                  <a:pt x="378244" y="253657"/>
                </a:lnTo>
                <a:lnTo>
                  <a:pt x="489432" y="253657"/>
                </a:lnTo>
                <a:lnTo>
                  <a:pt x="508215" y="304825"/>
                </a:lnTo>
                <a:lnTo>
                  <a:pt x="593229" y="304825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727690" y="1045507"/>
            <a:ext cx="593725" cy="305435"/>
          </a:xfrm>
          <a:custGeom>
            <a:avLst/>
            <a:gdLst/>
            <a:ahLst/>
            <a:cxnLst/>
            <a:rect l="l" t="t" r="r" b="b"/>
            <a:pathLst>
              <a:path w="593725" h="305434">
                <a:moveTo>
                  <a:pt x="268947" y="153073"/>
                </a:moveTo>
                <a:lnTo>
                  <a:pt x="267309" y="126657"/>
                </a:lnTo>
                <a:lnTo>
                  <a:pt x="261010" y="98069"/>
                </a:lnTo>
                <a:lnTo>
                  <a:pt x="247992" y="69227"/>
                </a:lnTo>
                <a:lnTo>
                  <a:pt x="246367" y="67208"/>
                </a:lnTo>
                <a:lnTo>
                  <a:pt x="226225" y="42062"/>
                </a:lnTo>
                <a:lnTo>
                  <a:pt x="194792" y="19481"/>
                </a:lnTo>
                <a:lnTo>
                  <a:pt x="186309" y="16217"/>
                </a:lnTo>
                <a:lnTo>
                  <a:pt x="186309" y="153225"/>
                </a:lnTo>
                <a:lnTo>
                  <a:pt x="184048" y="175933"/>
                </a:lnTo>
                <a:lnTo>
                  <a:pt x="162788" y="215874"/>
                </a:lnTo>
                <a:lnTo>
                  <a:pt x="128727" y="234378"/>
                </a:lnTo>
                <a:lnTo>
                  <a:pt x="95656" y="237769"/>
                </a:lnTo>
                <a:lnTo>
                  <a:pt x="79540" y="237769"/>
                </a:lnTo>
                <a:lnTo>
                  <a:pt x="79540" y="67208"/>
                </a:lnTo>
                <a:lnTo>
                  <a:pt x="98767" y="67208"/>
                </a:lnTo>
                <a:lnTo>
                  <a:pt x="147218" y="76136"/>
                </a:lnTo>
                <a:lnTo>
                  <a:pt x="180035" y="114554"/>
                </a:lnTo>
                <a:lnTo>
                  <a:pt x="186309" y="153225"/>
                </a:lnTo>
                <a:lnTo>
                  <a:pt x="186309" y="16217"/>
                </a:lnTo>
                <a:lnTo>
                  <a:pt x="161975" y="6807"/>
                </a:lnTo>
                <a:lnTo>
                  <a:pt x="130822" y="1244"/>
                </a:lnTo>
                <a:lnTo>
                  <a:pt x="104381" y="12"/>
                </a:lnTo>
                <a:lnTo>
                  <a:pt x="0" y="12"/>
                </a:lnTo>
                <a:lnTo>
                  <a:pt x="0" y="304825"/>
                </a:lnTo>
                <a:lnTo>
                  <a:pt x="111340" y="304825"/>
                </a:lnTo>
                <a:lnTo>
                  <a:pt x="180721" y="290842"/>
                </a:lnTo>
                <a:lnTo>
                  <a:pt x="229044" y="258648"/>
                </a:lnTo>
                <a:lnTo>
                  <a:pt x="245872" y="237769"/>
                </a:lnTo>
                <a:lnTo>
                  <a:pt x="247878" y="235292"/>
                </a:lnTo>
                <a:lnTo>
                  <a:pt x="260197" y="209842"/>
                </a:lnTo>
                <a:lnTo>
                  <a:pt x="266915" y="182397"/>
                </a:lnTo>
                <a:lnTo>
                  <a:pt x="268947" y="153073"/>
                </a:lnTo>
                <a:close/>
              </a:path>
              <a:path w="593725" h="305434">
                <a:moveTo>
                  <a:pt x="593229" y="304825"/>
                </a:moveTo>
                <a:lnTo>
                  <a:pt x="573874" y="253657"/>
                </a:lnTo>
                <a:lnTo>
                  <a:pt x="551053" y="193370"/>
                </a:lnTo>
                <a:lnTo>
                  <a:pt x="513727" y="94703"/>
                </a:lnTo>
                <a:lnTo>
                  <a:pt x="477888" y="0"/>
                </a:lnTo>
                <a:lnTo>
                  <a:pt x="468287" y="0"/>
                </a:lnTo>
                <a:lnTo>
                  <a:pt x="468287" y="193370"/>
                </a:lnTo>
                <a:lnTo>
                  <a:pt x="400265" y="193370"/>
                </a:lnTo>
                <a:lnTo>
                  <a:pt x="433832" y="94703"/>
                </a:lnTo>
                <a:lnTo>
                  <a:pt x="468287" y="193370"/>
                </a:lnTo>
                <a:lnTo>
                  <a:pt x="468287" y="0"/>
                </a:lnTo>
                <a:lnTo>
                  <a:pt x="391096" y="0"/>
                </a:lnTo>
                <a:lnTo>
                  <a:pt x="273392" y="304825"/>
                </a:lnTo>
                <a:lnTo>
                  <a:pt x="357530" y="304825"/>
                </a:lnTo>
                <a:lnTo>
                  <a:pt x="378231" y="253657"/>
                </a:lnTo>
                <a:lnTo>
                  <a:pt x="489432" y="253657"/>
                </a:lnTo>
                <a:lnTo>
                  <a:pt x="508203" y="304825"/>
                </a:lnTo>
                <a:lnTo>
                  <a:pt x="593229" y="304825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8516244" y="1045505"/>
            <a:ext cx="320040" cy="305435"/>
          </a:xfrm>
          <a:custGeom>
            <a:avLst/>
            <a:gdLst/>
            <a:ahLst/>
            <a:cxnLst/>
            <a:rect l="l" t="t" r="r" b="b"/>
            <a:pathLst>
              <a:path w="320040" h="305434">
                <a:moveTo>
                  <a:pt x="204496" y="0"/>
                </a:moveTo>
                <a:lnTo>
                  <a:pt x="117703" y="0"/>
                </a:lnTo>
                <a:lnTo>
                  <a:pt x="0" y="304817"/>
                </a:lnTo>
                <a:lnTo>
                  <a:pt x="84133" y="304817"/>
                </a:lnTo>
                <a:lnTo>
                  <a:pt x="104834" y="253657"/>
                </a:lnTo>
                <a:lnTo>
                  <a:pt x="300475" y="253657"/>
                </a:lnTo>
                <a:lnTo>
                  <a:pt x="277662" y="193365"/>
                </a:lnTo>
                <a:lnTo>
                  <a:pt x="126865" y="193365"/>
                </a:lnTo>
                <a:lnTo>
                  <a:pt x="160434" y="94698"/>
                </a:lnTo>
                <a:lnTo>
                  <a:pt x="240328" y="94698"/>
                </a:lnTo>
                <a:lnTo>
                  <a:pt x="204496" y="0"/>
                </a:lnTo>
                <a:close/>
              </a:path>
              <a:path w="320040" h="305434">
                <a:moveTo>
                  <a:pt x="300475" y="253657"/>
                </a:moveTo>
                <a:lnTo>
                  <a:pt x="216035" y="253657"/>
                </a:lnTo>
                <a:lnTo>
                  <a:pt x="234809" y="304817"/>
                </a:lnTo>
                <a:lnTo>
                  <a:pt x="319833" y="304817"/>
                </a:lnTo>
                <a:lnTo>
                  <a:pt x="300475" y="253657"/>
                </a:lnTo>
                <a:close/>
              </a:path>
              <a:path w="320040" h="305434">
                <a:moveTo>
                  <a:pt x="240328" y="94698"/>
                </a:moveTo>
                <a:lnTo>
                  <a:pt x="160434" y="94698"/>
                </a:lnTo>
                <a:lnTo>
                  <a:pt x="194884" y="193365"/>
                </a:lnTo>
                <a:lnTo>
                  <a:pt x="277662" y="193365"/>
                </a:lnTo>
                <a:lnTo>
                  <a:pt x="240328" y="94698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8884281" y="644080"/>
            <a:ext cx="624205" cy="708025"/>
          </a:xfrm>
          <a:custGeom>
            <a:avLst/>
            <a:gdLst/>
            <a:ahLst/>
            <a:cxnLst/>
            <a:rect l="l" t="t" r="r" b="b"/>
            <a:pathLst>
              <a:path w="624205" h="708025">
                <a:moveTo>
                  <a:pt x="242055" y="0"/>
                </a:moveTo>
                <a:lnTo>
                  <a:pt x="0" y="0"/>
                </a:lnTo>
                <a:lnTo>
                  <a:pt x="0" y="707423"/>
                </a:lnTo>
                <a:lnTo>
                  <a:pt x="258023" y="707423"/>
                </a:lnTo>
                <a:lnTo>
                  <a:pt x="316522" y="703394"/>
                </a:lnTo>
                <a:lnTo>
                  <a:pt x="370256" y="692152"/>
                </a:lnTo>
                <a:lnTo>
                  <a:pt x="418896" y="674963"/>
                </a:lnTo>
                <a:lnTo>
                  <a:pt x="462115" y="653094"/>
                </a:lnTo>
                <a:lnTo>
                  <a:pt x="499585" y="627810"/>
                </a:lnTo>
                <a:lnTo>
                  <a:pt x="530978" y="600379"/>
                </a:lnTo>
                <a:lnTo>
                  <a:pt x="536693" y="593604"/>
                </a:lnTo>
                <a:lnTo>
                  <a:pt x="179502" y="593604"/>
                </a:lnTo>
                <a:lnTo>
                  <a:pt x="179502" y="264379"/>
                </a:lnTo>
                <a:lnTo>
                  <a:pt x="614596" y="264379"/>
                </a:lnTo>
                <a:lnTo>
                  <a:pt x="606587" y="232328"/>
                </a:lnTo>
                <a:lnTo>
                  <a:pt x="238652" y="232328"/>
                </a:lnTo>
                <a:lnTo>
                  <a:pt x="212638" y="227157"/>
                </a:lnTo>
                <a:lnTo>
                  <a:pt x="191447" y="213013"/>
                </a:lnTo>
                <a:lnTo>
                  <a:pt x="177185" y="191948"/>
                </a:lnTo>
                <a:lnTo>
                  <a:pt x="171963" y="166015"/>
                </a:lnTo>
                <a:lnTo>
                  <a:pt x="177163" y="140143"/>
                </a:lnTo>
                <a:lnTo>
                  <a:pt x="191388" y="119068"/>
                </a:lnTo>
                <a:lnTo>
                  <a:pt x="212572" y="104886"/>
                </a:lnTo>
                <a:lnTo>
                  <a:pt x="238652" y="99693"/>
                </a:lnTo>
                <a:lnTo>
                  <a:pt x="526419" y="99693"/>
                </a:lnTo>
                <a:lnTo>
                  <a:pt x="524622" y="97641"/>
                </a:lnTo>
                <a:lnTo>
                  <a:pt x="476816" y="59824"/>
                </a:lnTo>
                <a:lnTo>
                  <a:pt x="426485" y="33179"/>
                </a:lnTo>
                <a:lnTo>
                  <a:pt x="375737" y="15790"/>
                </a:lnTo>
                <a:lnTo>
                  <a:pt x="326678" y="5740"/>
                </a:lnTo>
                <a:lnTo>
                  <a:pt x="281415" y="1115"/>
                </a:lnTo>
                <a:lnTo>
                  <a:pt x="242055" y="0"/>
                </a:lnTo>
                <a:close/>
              </a:path>
              <a:path w="624205" h="708025">
                <a:moveTo>
                  <a:pt x="614596" y="264379"/>
                </a:moveTo>
                <a:lnTo>
                  <a:pt x="297938" y="264379"/>
                </a:lnTo>
                <a:lnTo>
                  <a:pt x="297938" y="593604"/>
                </a:lnTo>
                <a:lnTo>
                  <a:pt x="536693" y="593604"/>
                </a:lnTo>
                <a:lnTo>
                  <a:pt x="567250" y="557380"/>
                </a:lnTo>
                <a:lnTo>
                  <a:pt x="593570" y="511242"/>
                </a:lnTo>
                <a:lnTo>
                  <a:pt x="611026" y="462106"/>
                </a:lnTo>
                <a:lnTo>
                  <a:pt x="620703" y="410112"/>
                </a:lnTo>
                <a:lnTo>
                  <a:pt x="623687" y="355402"/>
                </a:lnTo>
                <a:lnTo>
                  <a:pt x="622181" y="315285"/>
                </a:lnTo>
                <a:lnTo>
                  <a:pt x="616568" y="272271"/>
                </a:lnTo>
                <a:lnTo>
                  <a:pt x="614596" y="264379"/>
                </a:lnTo>
                <a:close/>
              </a:path>
              <a:path w="624205" h="708025">
                <a:moveTo>
                  <a:pt x="526419" y="99693"/>
                </a:moveTo>
                <a:lnTo>
                  <a:pt x="238652" y="99693"/>
                </a:lnTo>
                <a:lnTo>
                  <a:pt x="264666" y="104865"/>
                </a:lnTo>
                <a:lnTo>
                  <a:pt x="285857" y="119013"/>
                </a:lnTo>
                <a:lnTo>
                  <a:pt x="300119" y="140081"/>
                </a:lnTo>
                <a:lnTo>
                  <a:pt x="305341" y="166015"/>
                </a:lnTo>
                <a:lnTo>
                  <a:pt x="300139" y="191882"/>
                </a:lnTo>
                <a:lnTo>
                  <a:pt x="285912" y="212954"/>
                </a:lnTo>
                <a:lnTo>
                  <a:pt x="264727" y="227135"/>
                </a:lnTo>
                <a:lnTo>
                  <a:pt x="238652" y="232328"/>
                </a:lnTo>
                <a:lnTo>
                  <a:pt x="606587" y="232328"/>
                </a:lnTo>
                <a:lnTo>
                  <a:pt x="605426" y="227680"/>
                </a:lnTo>
                <a:lnTo>
                  <a:pt x="587336" y="182831"/>
                </a:lnTo>
                <a:lnTo>
                  <a:pt x="560875" y="139045"/>
                </a:lnTo>
                <a:lnTo>
                  <a:pt x="526419" y="99693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7727690" y="644818"/>
            <a:ext cx="80010" cy="305435"/>
          </a:xfrm>
          <a:custGeom>
            <a:avLst/>
            <a:gdLst/>
            <a:ahLst/>
            <a:cxnLst/>
            <a:rect l="l" t="t" r="r" b="b"/>
            <a:pathLst>
              <a:path w="80009" h="305434">
                <a:moveTo>
                  <a:pt x="79547" y="0"/>
                </a:moveTo>
                <a:lnTo>
                  <a:pt x="0" y="0"/>
                </a:lnTo>
                <a:lnTo>
                  <a:pt x="0" y="304817"/>
                </a:lnTo>
                <a:lnTo>
                  <a:pt x="79547" y="304817"/>
                </a:lnTo>
                <a:lnTo>
                  <a:pt x="79547" y="0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7871561" y="644818"/>
            <a:ext cx="306070" cy="305435"/>
          </a:xfrm>
          <a:custGeom>
            <a:avLst/>
            <a:gdLst/>
            <a:ahLst/>
            <a:cxnLst/>
            <a:rect l="l" t="t" r="r" b="b"/>
            <a:pathLst>
              <a:path w="306069" h="305434">
                <a:moveTo>
                  <a:pt x="305634" y="0"/>
                </a:moveTo>
                <a:lnTo>
                  <a:pt x="226087" y="0"/>
                </a:lnTo>
                <a:lnTo>
                  <a:pt x="226087" y="186444"/>
                </a:lnTo>
                <a:lnTo>
                  <a:pt x="79547" y="0"/>
                </a:lnTo>
                <a:lnTo>
                  <a:pt x="0" y="0"/>
                </a:lnTo>
                <a:lnTo>
                  <a:pt x="0" y="304817"/>
                </a:lnTo>
                <a:lnTo>
                  <a:pt x="79400" y="304817"/>
                </a:lnTo>
                <a:lnTo>
                  <a:pt x="79400" y="118373"/>
                </a:lnTo>
                <a:lnTo>
                  <a:pt x="226087" y="304817"/>
                </a:lnTo>
                <a:lnTo>
                  <a:pt x="305634" y="304817"/>
                </a:lnTo>
                <a:lnTo>
                  <a:pt x="305634" y="0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8241506" y="644822"/>
            <a:ext cx="593725" cy="305435"/>
          </a:xfrm>
          <a:custGeom>
            <a:avLst/>
            <a:gdLst/>
            <a:ahLst/>
            <a:cxnLst/>
            <a:rect l="l" t="t" r="r" b="b"/>
            <a:pathLst>
              <a:path w="593725" h="305434">
                <a:moveTo>
                  <a:pt x="268973" y="153073"/>
                </a:moveTo>
                <a:lnTo>
                  <a:pt x="261023" y="98056"/>
                </a:lnTo>
                <a:lnTo>
                  <a:pt x="226225" y="42049"/>
                </a:lnTo>
                <a:lnTo>
                  <a:pt x="194805" y="19481"/>
                </a:lnTo>
                <a:lnTo>
                  <a:pt x="186169" y="16154"/>
                </a:lnTo>
                <a:lnTo>
                  <a:pt x="186169" y="153073"/>
                </a:lnTo>
                <a:lnTo>
                  <a:pt x="183908" y="175780"/>
                </a:lnTo>
                <a:lnTo>
                  <a:pt x="162648" y="215709"/>
                </a:lnTo>
                <a:lnTo>
                  <a:pt x="128587" y="234213"/>
                </a:lnTo>
                <a:lnTo>
                  <a:pt x="95516" y="237617"/>
                </a:lnTo>
                <a:lnTo>
                  <a:pt x="79413" y="237617"/>
                </a:lnTo>
                <a:lnTo>
                  <a:pt x="79413" y="67043"/>
                </a:lnTo>
                <a:lnTo>
                  <a:pt x="98780" y="67043"/>
                </a:lnTo>
                <a:lnTo>
                  <a:pt x="147167" y="75984"/>
                </a:lnTo>
                <a:lnTo>
                  <a:pt x="179895" y="114401"/>
                </a:lnTo>
                <a:lnTo>
                  <a:pt x="186169" y="153073"/>
                </a:lnTo>
                <a:lnTo>
                  <a:pt x="186169" y="16154"/>
                </a:lnTo>
                <a:lnTo>
                  <a:pt x="161988" y="6807"/>
                </a:lnTo>
                <a:lnTo>
                  <a:pt x="130835" y="1244"/>
                </a:lnTo>
                <a:lnTo>
                  <a:pt x="104394" y="0"/>
                </a:lnTo>
                <a:lnTo>
                  <a:pt x="0" y="0"/>
                </a:lnTo>
                <a:lnTo>
                  <a:pt x="0" y="304825"/>
                </a:lnTo>
                <a:lnTo>
                  <a:pt x="111340" y="304825"/>
                </a:lnTo>
                <a:lnTo>
                  <a:pt x="180733" y="290830"/>
                </a:lnTo>
                <a:lnTo>
                  <a:pt x="229044" y="258648"/>
                </a:lnTo>
                <a:lnTo>
                  <a:pt x="245999" y="237617"/>
                </a:lnTo>
                <a:lnTo>
                  <a:pt x="247878" y="235292"/>
                </a:lnTo>
                <a:lnTo>
                  <a:pt x="260210" y="209829"/>
                </a:lnTo>
                <a:lnTo>
                  <a:pt x="266928" y="182384"/>
                </a:lnTo>
                <a:lnTo>
                  <a:pt x="268973" y="153073"/>
                </a:lnTo>
                <a:close/>
              </a:path>
              <a:path w="593725" h="305434">
                <a:moveTo>
                  <a:pt x="593229" y="304825"/>
                </a:moveTo>
                <a:lnTo>
                  <a:pt x="573874" y="253657"/>
                </a:lnTo>
                <a:lnTo>
                  <a:pt x="551002" y="193217"/>
                </a:lnTo>
                <a:lnTo>
                  <a:pt x="513676" y="94551"/>
                </a:lnTo>
                <a:lnTo>
                  <a:pt x="477901" y="0"/>
                </a:lnTo>
                <a:lnTo>
                  <a:pt x="468287" y="0"/>
                </a:lnTo>
                <a:lnTo>
                  <a:pt x="468287" y="193217"/>
                </a:lnTo>
                <a:lnTo>
                  <a:pt x="400278" y="193217"/>
                </a:lnTo>
                <a:lnTo>
                  <a:pt x="433844" y="94551"/>
                </a:lnTo>
                <a:lnTo>
                  <a:pt x="468287" y="193217"/>
                </a:lnTo>
                <a:lnTo>
                  <a:pt x="468287" y="0"/>
                </a:lnTo>
                <a:lnTo>
                  <a:pt x="391096" y="0"/>
                </a:lnTo>
                <a:lnTo>
                  <a:pt x="273405" y="304825"/>
                </a:lnTo>
                <a:lnTo>
                  <a:pt x="357543" y="304825"/>
                </a:lnTo>
                <a:lnTo>
                  <a:pt x="378244" y="253657"/>
                </a:lnTo>
                <a:lnTo>
                  <a:pt x="489432" y="253657"/>
                </a:lnTo>
                <a:lnTo>
                  <a:pt x="508215" y="304825"/>
                </a:lnTo>
                <a:lnTo>
                  <a:pt x="593229" y="304825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7727690" y="1045507"/>
            <a:ext cx="593725" cy="305435"/>
          </a:xfrm>
          <a:custGeom>
            <a:avLst/>
            <a:gdLst/>
            <a:ahLst/>
            <a:cxnLst/>
            <a:rect l="l" t="t" r="r" b="b"/>
            <a:pathLst>
              <a:path w="593725" h="305434">
                <a:moveTo>
                  <a:pt x="268947" y="153073"/>
                </a:moveTo>
                <a:lnTo>
                  <a:pt x="267309" y="126657"/>
                </a:lnTo>
                <a:lnTo>
                  <a:pt x="261010" y="98069"/>
                </a:lnTo>
                <a:lnTo>
                  <a:pt x="247992" y="69227"/>
                </a:lnTo>
                <a:lnTo>
                  <a:pt x="246367" y="67208"/>
                </a:lnTo>
                <a:lnTo>
                  <a:pt x="226225" y="42062"/>
                </a:lnTo>
                <a:lnTo>
                  <a:pt x="194792" y="19481"/>
                </a:lnTo>
                <a:lnTo>
                  <a:pt x="186309" y="16217"/>
                </a:lnTo>
                <a:lnTo>
                  <a:pt x="186309" y="153225"/>
                </a:lnTo>
                <a:lnTo>
                  <a:pt x="184048" y="175933"/>
                </a:lnTo>
                <a:lnTo>
                  <a:pt x="162788" y="215874"/>
                </a:lnTo>
                <a:lnTo>
                  <a:pt x="128727" y="234378"/>
                </a:lnTo>
                <a:lnTo>
                  <a:pt x="95656" y="237769"/>
                </a:lnTo>
                <a:lnTo>
                  <a:pt x="79540" y="237769"/>
                </a:lnTo>
                <a:lnTo>
                  <a:pt x="79540" y="67208"/>
                </a:lnTo>
                <a:lnTo>
                  <a:pt x="98767" y="67208"/>
                </a:lnTo>
                <a:lnTo>
                  <a:pt x="147218" y="76136"/>
                </a:lnTo>
                <a:lnTo>
                  <a:pt x="180035" y="114554"/>
                </a:lnTo>
                <a:lnTo>
                  <a:pt x="186309" y="153225"/>
                </a:lnTo>
                <a:lnTo>
                  <a:pt x="186309" y="16217"/>
                </a:lnTo>
                <a:lnTo>
                  <a:pt x="161975" y="6807"/>
                </a:lnTo>
                <a:lnTo>
                  <a:pt x="130822" y="1244"/>
                </a:lnTo>
                <a:lnTo>
                  <a:pt x="104381" y="12"/>
                </a:lnTo>
                <a:lnTo>
                  <a:pt x="0" y="12"/>
                </a:lnTo>
                <a:lnTo>
                  <a:pt x="0" y="304825"/>
                </a:lnTo>
                <a:lnTo>
                  <a:pt x="111340" y="304825"/>
                </a:lnTo>
                <a:lnTo>
                  <a:pt x="180721" y="290842"/>
                </a:lnTo>
                <a:lnTo>
                  <a:pt x="229044" y="258648"/>
                </a:lnTo>
                <a:lnTo>
                  <a:pt x="245872" y="237769"/>
                </a:lnTo>
                <a:lnTo>
                  <a:pt x="247878" y="235292"/>
                </a:lnTo>
                <a:lnTo>
                  <a:pt x="260197" y="209842"/>
                </a:lnTo>
                <a:lnTo>
                  <a:pt x="266915" y="182397"/>
                </a:lnTo>
                <a:lnTo>
                  <a:pt x="268947" y="153073"/>
                </a:lnTo>
                <a:close/>
              </a:path>
              <a:path w="593725" h="305434">
                <a:moveTo>
                  <a:pt x="593229" y="304825"/>
                </a:moveTo>
                <a:lnTo>
                  <a:pt x="573874" y="253657"/>
                </a:lnTo>
                <a:lnTo>
                  <a:pt x="551053" y="193370"/>
                </a:lnTo>
                <a:lnTo>
                  <a:pt x="513727" y="94703"/>
                </a:lnTo>
                <a:lnTo>
                  <a:pt x="477888" y="0"/>
                </a:lnTo>
                <a:lnTo>
                  <a:pt x="468287" y="0"/>
                </a:lnTo>
                <a:lnTo>
                  <a:pt x="468287" y="193370"/>
                </a:lnTo>
                <a:lnTo>
                  <a:pt x="400265" y="193370"/>
                </a:lnTo>
                <a:lnTo>
                  <a:pt x="433832" y="94703"/>
                </a:lnTo>
                <a:lnTo>
                  <a:pt x="468287" y="193370"/>
                </a:lnTo>
                <a:lnTo>
                  <a:pt x="468287" y="0"/>
                </a:lnTo>
                <a:lnTo>
                  <a:pt x="391096" y="0"/>
                </a:lnTo>
                <a:lnTo>
                  <a:pt x="273392" y="304825"/>
                </a:lnTo>
                <a:lnTo>
                  <a:pt x="357530" y="304825"/>
                </a:lnTo>
                <a:lnTo>
                  <a:pt x="378231" y="253657"/>
                </a:lnTo>
                <a:lnTo>
                  <a:pt x="489432" y="253657"/>
                </a:lnTo>
                <a:lnTo>
                  <a:pt x="508203" y="304825"/>
                </a:lnTo>
                <a:lnTo>
                  <a:pt x="593229" y="304825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8313668" y="1045406"/>
            <a:ext cx="522605" cy="305435"/>
          </a:xfrm>
          <a:custGeom>
            <a:avLst/>
            <a:gdLst/>
            <a:ahLst/>
            <a:cxnLst/>
            <a:rect l="l" t="t" r="r" b="b"/>
            <a:pathLst>
              <a:path w="522605" h="305434">
                <a:moveTo>
                  <a:pt x="209969" y="0"/>
                </a:moveTo>
                <a:lnTo>
                  <a:pt x="0" y="0"/>
                </a:lnTo>
                <a:lnTo>
                  <a:pt x="0" y="67310"/>
                </a:lnTo>
                <a:lnTo>
                  <a:pt x="65214" y="67310"/>
                </a:lnTo>
                <a:lnTo>
                  <a:pt x="65214" y="304800"/>
                </a:lnTo>
                <a:lnTo>
                  <a:pt x="144754" y="304800"/>
                </a:lnTo>
                <a:lnTo>
                  <a:pt x="144754" y="67310"/>
                </a:lnTo>
                <a:lnTo>
                  <a:pt x="209969" y="67310"/>
                </a:lnTo>
                <a:lnTo>
                  <a:pt x="209969" y="0"/>
                </a:lnTo>
                <a:close/>
              </a:path>
              <a:path w="522605" h="305434">
                <a:moveTo>
                  <a:pt x="522401" y="304927"/>
                </a:moveTo>
                <a:lnTo>
                  <a:pt x="503047" y="253758"/>
                </a:lnTo>
                <a:lnTo>
                  <a:pt x="480237" y="193471"/>
                </a:lnTo>
                <a:lnTo>
                  <a:pt x="442899" y="94805"/>
                </a:lnTo>
                <a:lnTo>
                  <a:pt x="407073" y="101"/>
                </a:lnTo>
                <a:lnTo>
                  <a:pt x="397459" y="101"/>
                </a:lnTo>
                <a:lnTo>
                  <a:pt x="397459" y="193471"/>
                </a:lnTo>
                <a:lnTo>
                  <a:pt x="329438" y="193471"/>
                </a:lnTo>
                <a:lnTo>
                  <a:pt x="363004" y="94805"/>
                </a:lnTo>
                <a:lnTo>
                  <a:pt x="397459" y="193471"/>
                </a:lnTo>
                <a:lnTo>
                  <a:pt x="397459" y="101"/>
                </a:lnTo>
                <a:lnTo>
                  <a:pt x="320281" y="101"/>
                </a:lnTo>
                <a:lnTo>
                  <a:pt x="202577" y="304927"/>
                </a:lnTo>
                <a:lnTo>
                  <a:pt x="286702" y="304927"/>
                </a:lnTo>
                <a:lnTo>
                  <a:pt x="307403" y="253758"/>
                </a:lnTo>
                <a:lnTo>
                  <a:pt x="418604" y="253758"/>
                </a:lnTo>
                <a:lnTo>
                  <a:pt x="437388" y="304927"/>
                </a:lnTo>
                <a:lnTo>
                  <a:pt x="522401" y="304927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8884281" y="644080"/>
            <a:ext cx="624205" cy="708025"/>
          </a:xfrm>
          <a:custGeom>
            <a:avLst/>
            <a:gdLst/>
            <a:ahLst/>
            <a:cxnLst/>
            <a:rect l="l" t="t" r="r" b="b"/>
            <a:pathLst>
              <a:path w="624205" h="708025">
                <a:moveTo>
                  <a:pt x="242055" y="0"/>
                </a:moveTo>
                <a:lnTo>
                  <a:pt x="0" y="0"/>
                </a:lnTo>
                <a:lnTo>
                  <a:pt x="0" y="707423"/>
                </a:lnTo>
                <a:lnTo>
                  <a:pt x="258023" y="707423"/>
                </a:lnTo>
                <a:lnTo>
                  <a:pt x="316522" y="703394"/>
                </a:lnTo>
                <a:lnTo>
                  <a:pt x="370256" y="692152"/>
                </a:lnTo>
                <a:lnTo>
                  <a:pt x="418896" y="674963"/>
                </a:lnTo>
                <a:lnTo>
                  <a:pt x="462115" y="653094"/>
                </a:lnTo>
                <a:lnTo>
                  <a:pt x="499585" y="627810"/>
                </a:lnTo>
                <a:lnTo>
                  <a:pt x="530978" y="600379"/>
                </a:lnTo>
                <a:lnTo>
                  <a:pt x="536693" y="593604"/>
                </a:lnTo>
                <a:lnTo>
                  <a:pt x="179502" y="593604"/>
                </a:lnTo>
                <a:lnTo>
                  <a:pt x="179502" y="264379"/>
                </a:lnTo>
                <a:lnTo>
                  <a:pt x="614596" y="264379"/>
                </a:lnTo>
                <a:lnTo>
                  <a:pt x="606587" y="232328"/>
                </a:lnTo>
                <a:lnTo>
                  <a:pt x="238652" y="232328"/>
                </a:lnTo>
                <a:lnTo>
                  <a:pt x="212638" y="227157"/>
                </a:lnTo>
                <a:lnTo>
                  <a:pt x="191447" y="213013"/>
                </a:lnTo>
                <a:lnTo>
                  <a:pt x="177185" y="191948"/>
                </a:lnTo>
                <a:lnTo>
                  <a:pt x="171963" y="166015"/>
                </a:lnTo>
                <a:lnTo>
                  <a:pt x="177163" y="140143"/>
                </a:lnTo>
                <a:lnTo>
                  <a:pt x="191388" y="119068"/>
                </a:lnTo>
                <a:lnTo>
                  <a:pt x="212572" y="104886"/>
                </a:lnTo>
                <a:lnTo>
                  <a:pt x="238652" y="99693"/>
                </a:lnTo>
                <a:lnTo>
                  <a:pt x="526419" y="99693"/>
                </a:lnTo>
                <a:lnTo>
                  <a:pt x="524622" y="97641"/>
                </a:lnTo>
                <a:lnTo>
                  <a:pt x="476816" y="59824"/>
                </a:lnTo>
                <a:lnTo>
                  <a:pt x="426485" y="33179"/>
                </a:lnTo>
                <a:lnTo>
                  <a:pt x="375737" y="15790"/>
                </a:lnTo>
                <a:lnTo>
                  <a:pt x="326678" y="5740"/>
                </a:lnTo>
                <a:lnTo>
                  <a:pt x="281415" y="1115"/>
                </a:lnTo>
                <a:lnTo>
                  <a:pt x="242055" y="0"/>
                </a:lnTo>
                <a:close/>
              </a:path>
              <a:path w="624205" h="708025">
                <a:moveTo>
                  <a:pt x="614596" y="264379"/>
                </a:moveTo>
                <a:lnTo>
                  <a:pt x="297938" y="264379"/>
                </a:lnTo>
                <a:lnTo>
                  <a:pt x="297938" y="593604"/>
                </a:lnTo>
                <a:lnTo>
                  <a:pt x="536693" y="593604"/>
                </a:lnTo>
                <a:lnTo>
                  <a:pt x="567250" y="557380"/>
                </a:lnTo>
                <a:lnTo>
                  <a:pt x="593570" y="511242"/>
                </a:lnTo>
                <a:lnTo>
                  <a:pt x="611026" y="462106"/>
                </a:lnTo>
                <a:lnTo>
                  <a:pt x="620703" y="410112"/>
                </a:lnTo>
                <a:lnTo>
                  <a:pt x="623687" y="355402"/>
                </a:lnTo>
                <a:lnTo>
                  <a:pt x="622181" y="315285"/>
                </a:lnTo>
                <a:lnTo>
                  <a:pt x="616568" y="272271"/>
                </a:lnTo>
                <a:lnTo>
                  <a:pt x="614596" y="264379"/>
                </a:lnTo>
                <a:close/>
              </a:path>
              <a:path w="624205" h="708025">
                <a:moveTo>
                  <a:pt x="526419" y="99693"/>
                </a:moveTo>
                <a:lnTo>
                  <a:pt x="238652" y="99693"/>
                </a:lnTo>
                <a:lnTo>
                  <a:pt x="264666" y="104865"/>
                </a:lnTo>
                <a:lnTo>
                  <a:pt x="285857" y="119013"/>
                </a:lnTo>
                <a:lnTo>
                  <a:pt x="300119" y="140081"/>
                </a:lnTo>
                <a:lnTo>
                  <a:pt x="305341" y="166015"/>
                </a:lnTo>
                <a:lnTo>
                  <a:pt x="300139" y="191882"/>
                </a:lnTo>
                <a:lnTo>
                  <a:pt x="285912" y="212954"/>
                </a:lnTo>
                <a:lnTo>
                  <a:pt x="264727" y="227135"/>
                </a:lnTo>
                <a:lnTo>
                  <a:pt x="238652" y="232328"/>
                </a:lnTo>
                <a:lnTo>
                  <a:pt x="606587" y="232328"/>
                </a:lnTo>
                <a:lnTo>
                  <a:pt x="605426" y="227680"/>
                </a:lnTo>
                <a:lnTo>
                  <a:pt x="587336" y="182831"/>
                </a:lnTo>
                <a:lnTo>
                  <a:pt x="560875" y="139045"/>
                </a:lnTo>
                <a:lnTo>
                  <a:pt x="526419" y="99693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7721681" y="1429294"/>
            <a:ext cx="1114425" cy="92710"/>
          </a:xfrm>
          <a:custGeom>
            <a:avLst/>
            <a:gdLst/>
            <a:ahLst/>
            <a:cxnLst/>
            <a:rect l="l" t="t" r="r" b="b"/>
            <a:pathLst>
              <a:path w="1114425" h="92709">
                <a:moveTo>
                  <a:pt x="37977" y="1026"/>
                </a:moveTo>
                <a:lnTo>
                  <a:pt x="0" y="1026"/>
                </a:lnTo>
                <a:lnTo>
                  <a:pt x="0" y="91149"/>
                </a:lnTo>
                <a:lnTo>
                  <a:pt x="37977" y="91149"/>
                </a:lnTo>
                <a:lnTo>
                  <a:pt x="44922" y="90795"/>
                </a:lnTo>
                <a:lnTo>
                  <a:pt x="72622" y="79945"/>
                </a:lnTo>
                <a:lnTo>
                  <a:pt x="12868" y="79945"/>
                </a:lnTo>
                <a:lnTo>
                  <a:pt x="12868" y="12229"/>
                </a:lnTo>
                <a:lnTo>
                  <a:pt x="72622" y="12229"/>
                </a:lnTo>
                <a:lnTo>
                  <a:pt x="70720" y="10470"/>
                </a:lnTo>
                <a:lnTo>
                  <a:pt x="63338" y="6690"/>
                </a:lnTo>
                <a:lnTo>
                  <a:pt x="57601" y="4215"/>
                </a:lnTo>
                <a:lnTo>
                  <a:pt x="51463" y="2444"/>
                </a:lnTo>
                <a:lnTo>
                  <a:pt x="44922" y="1381"/>
                </a:lnTo>
                <a:lnTo>
                  <a:pt x="37977" y="1026"/>
                </a:lnTo>
                <a:close/>
              </a:path>
              <a:path w="1114425" h="92709">
                <a:moveTo>
                  <a:pt x="72622" y="12229"/>
                </a:moveTo>
                <a:lnTo>
                  <a:pt x="44501" y="12229"/>
                </a:lnTo>
                <a:lnTo>
                  <a:pt x="50919" y="13643"/>
                </a:lnTo>
                <a:lnTo>
                  <a:pt x="61987" y="19308"/>
                </a:lnTo>
                <a:lnTo>
                  <a:pt x="66259" y="23287"/>
                </a:lnTo>
                <a:lnTo>
                  <a:pt x="72259" y="33496"/>
                </a:lnTo>
                <a:lnTo>
                  <a:pt x="73767" y="39391"/>
                </a:lnTo>
                <a:lnTo>
                  <a:pt x="73767" y="52783"/>
                </a:lnTo>
                <a:lnTo>
                  <a:pt x="44501" y="79945"/>
                </a:lnTo>
                <a:lnTo>
                  <a:pt x="72622" y="79945"/>
                </a:lnTo>
                <a:lnTo>
                  <a:pt x="76447" y="76406"/>
                </a:lnTo>
                <a:lnTo>
                  <a:pt x="84604" y="62762"/>
                </a:lnTo>
                <a:lnTo>
                  <a:pt x="86646" y="54930"/>
                </a:lnTo>
                <a:lnTo>
                  <a:pt x="86646" y="37255"/>
                </a:lnTo>
                <a:lnTo>
                  <a:pt x="84604" y="29412"/>
                </a:lnTo>
                <a:lnTo>
                  <a:pt x="76447" y="15769"/>
                </a:lnTo>
                <a:lnTo>
                  <a:pt x="72622" y="12229"/>
                </a:lnTo>
                <a:close/>
              </a:path>
              <a:path w="1114425" h="92709">
                <a:moveTo>
                  <a:pt x="119211" y="1026"/>
                </a:moveTo>
                <a:lnTo>
                  <a:pt x="106342" y="1026"/>
                </a:lnTo>
                <a:lnTo>
                  <a:pt x="106342" y="91149"/>
                </a:lnTo>
                <a:lnTo>
                  <a:pt x="119211" y="91149"/>
                </a:lnTo>
                <a:lnTo>
                  <a:pt x="119211" y="1026"/>
                </a:lnTo>
                <a:close/>
              </a:path>
              <a:path w="1114425" h="92709">
                <a:moveTo>
                  <a:pt x="194391" y="0"/>
                </a:moveTo>
                <a:lnTo>
                  <a:pt x="187188" y="0"/>
                </a:lnTo>
                <a:lnTo>
                  <a:pt x="180473" y="370"/>
                </a:lnTo>
                <a:lnTo>
                  <a:pt x="140990" y="29444"/>
                </a:lnTo>
                <a:lnTo>
                  <a:pt x="138906" y="37339"/>
                </a:lnTo>
                <a:lnTo>
                  <a:pt x="138906" y="54846"/>
                </a:lnTo>
                <a:lnTo>
                  <a:pt x="169628" y="90185"/>
                </a:lnTo>
                <a:lnTo>
                  <a:pt x="177827" y="92175"/>
                </a:lnTo>
                <a:lnTo>
                  <a:pt x="193365" y="92175"/>
                </a:lnTo>
                <a:lnTo>
                  <a:pt x="199543" y="91190"/>
                </a:lnTo>
                <a:lnTo>
                  <a:pt x="211386" y="87243"/>
                </a:lnTo>
                <a:lnTo>
                  <a:pt x="216579" y="84416"/>
                </a:lnTo>
                <a:lnTo>
                  <a:pt x="221040" y="80720"/>
                </a:lnTo>
                <a:lnTo>
                  <a:pt x="180790" y="80720"/>
                </a:lnTo>
                <a:lnTo>
                  <a:pt x="174675" y="79222"/>
                </a:lnTo>
                <a:lnTo>
                  <a:pt x="163775" y="73212"/>
                </a:lnTo>
                <a:lnTo>
                  <a:pt x="159502" y="69065"/>
                </a:lnTo>
                <a:lnTo>
                  <a:pt x="153325" y="58511"/>
                </a:lnTo>
                <a:lnTo>
                  <a:pt x="151785" y="52616"/>
                </a:lnTo>
                <a:lnTo>
                  <a:pt x="151785" y="39485"/>
                </a:lnTo>
                <a:lnTo>
                  <a:pt x="180832" y="11455"/>
                </a:lnTo>
                <a:lnTo>
                  <a:pt x="219596" y="11455"/>
                </a:lnTo>
                <a:lnTo>
                  <a:pt x="217700" y="9360"/>
                </a:lnTo>
                <a:lnTo>
                  <a:pt x="212695" y="5905"/>
                </a:lnTo>
                <a:lnTo>
                  <a:pt x="200936" y="1183"/>
                </a:lnTo>
                <a:lnTo>
                  <a:pt x="194391" y="0"/>
                </a:lnTo>
                <a:close/>
              </a:path>
              <a:path w="1114425" h="92709">
                <a:moveTo>
                  <a:pt x="221040" y="45579"/>
                </a:moveTo>
                <a:lnTo>
                  <a:pt x="208684" y="45579"/>
                </a:lnTo>
                <a:lnTo>
                  <a:pt x="208684" y="74929"/>
                </a:lnTo>
                <a:lnTo>
                  <a:pt x="202674" y="78793"/>
                </a:lnTo>
                <a:lnTo>
                  <a:pt x="195638" y="80720"/>
                </a:lnTo>
                <a:lnTo>
                  <a:pt x="221040" y="80720"/>
                </a:lnTo>
                <a:lnTo>
                  <a:pt x="221040" y="45579"/>
                </a:lnTo>
                <a:close/>
              </a:path>
              <a:path w="1114425" h="92709">
                <a:moveTo>
                  <a:pt x="219596" y="11455"/>
                </a:moveTo>
                <a:lnTo>
                  <a:pt x="187701" y="11455"/>
                </a:lnTo>
                <a:lnTo>
                  <a:pt x="195077" y="12106"/>
                </a:lnTo>
                <a:lnTo>
                  <a:pt x="201891" y="14062"/>
                </a:lnTo>
                <a:lnTo>
                  <a:pt x="208144" y="17321"/>
                </a:lnTo>
                <a:lnTo>
                  <a:pt x="213836" y="21884"/>
                </a:lnTo>
                <a:lnTo>
                  <a:pt x="221815" y="13905"/>
                </a:lnTo>
                <a:lnTo>
                  <a:pt x="219596" y="11455"/>
                </a:lnTo>
                <a:close/>
              </a:path>
              <a:path w="1114425" h="92709">
                <a:moveTo>
                  <a:pt x="258505" y="1026"/>
                </a:moveTo>
                <a:lnTo>
                  <a:pt x="245636" y="1026"/>
                </a:lnTo>
                <a:lnTo>
                  <a:pt x="245636" y="91149"/>
                </a:lnTo>
                <a:lnTo>
                  <a:pt x="258505" y="91149"/>
                </a:lnTo>
                <a:lnTo>
                  <a:pt x="258505" y="1026"/>
                </a:lnTo>
                <a:close/>
              </a:path>
              <a:path w="1114425" h="92709">
                <a:moveTo>
                  <a:pt x="316178" y="12229"/>
                </a:moveTo>
                <a:lnTo>
                  <a:pt x="303435" y="12229"/>
                </a:lnTo>
                <a:lnTo>
                  <a:pt x="303435" y="91149"/>
                </a:lnTo>
                <a:lnTo>
                  <a:pt x="316178" y="91149"/>
                </a:lnTo>
                <a:lnTo>
                  <a:pt x="316178" y="12229"/>
                </a:lnTo>
                <a:close/>
              </a:path>
              <a:path w="1114425" h="92709">
                <a:moveTo>
                  <a:pt x="347078" y="1026"/>
                </a:moveTo>
                <a:lnTo>
                  <a:pt x="272536" y="1026"/>
                </a:lnTo>
                <a:lnTo>
                  <a:pt x="272536" y="12229"/>
                </a:lnTo>
                <a:lnTo>
                  <a:pt x="347078" y="12229"/>
                </a:lnTo>
                <a:lnTo>
                  <a:pt x="347078" y="1026"/>
                </a:lnTo>
                <a:close/>
              </a:path>
              <a:path w="1114425" h="92709">
                <a:moveTo>
                  <a:pt x="401024" y="1026"/>
                </a:moveTo>
                <a:lnTo>
                  <a:pt x="388270" y="1026"/>
                </a:lnTo>
                <a:lnTo>
                  <a:pt x="347465" y="91149"/>
                </a:lnTo>
                <a:lnTo>
                  <a:pt x="360722" y="91149"/>
                </a:lnTo>
                <a:lnTo>
                  <a:pt x="370637" y="68615"/>
                </a:lnTo>
                <a:lnTo>
                  <a:pt x="431721" y="68615"/>
                </a:lnTo>
                <a:lnTo>
                  <a:pt x="427046" y="58322"/>
                </a:lnTo>
                <a:lnTo>
                  <a:pt x="375140" y="58322"/>
                </a:lnTo>
                <a:lnTo>
                  <a:pt x="394584" y="14167"/>
                </a:lnTo>
                <a:lnTo>
                  <a:pt x="406992" y="14167"/>
                </a:lnTo>
                <a:lnTo>
                  <a:pt x="401024" y="1026"/>
                </a:lnTo>
                <a:close/>
              </a:path>
              <a:path w="1114425" h="92709">
                <a:moveTo>
                  <a:pt x="431721" y="68615"/>
                </a:moveTo>
                <a:lnTo>
                  <a:pt x="418531" y="68615"/>
                </a:lnTo>
                <a:lnTo>
                  <a:pt x="428437" y="91149"/>
                </a:lnTo>
                <a:lnTo>
                  <a:pt x="441955" y="91149"/>
                </a:lnTo>
                <a:lnTo>
                  <a:pt x="431721" y="68615"/>
                </a:lnTo>
                <a:close/>
              </a:path>
              <a:path w="1114425" h="92709">
                <a:moveTo>
                  <a:pt x="406992" y="14167"/>
                </a:moveTo>
                <a:lnTo>
                  <a:pt x="394584" y="14167"/>
                </a:lnTo>
                <a:lnTo>
                  <a:pt x="414018" y="58322"/>
                </a:lnTo>
                <a:lnTo>
                  <a:pt x="427046" y="58322"/>
                </a:lnTo>
                <a:lnTo>
                  <a:pt x="406992" y="14167"/>
                </a:lnTo>
                <a:close/>
              </a:path>
              <a:path w="1114425" h="92709">
                <a:moveTo>
                  <a:pt x="468226" y="1026"/>
                </a:moveTo>
                <a:lnTo>
                  <a:pt x="455347" y="1026"/>
                </a:lnTo>
                <a:lnTo>
                  <a:pt x="455347" y="91149"/>
                </a:lnTo>
                <a:lnTo>
                  <a:pt x="517010" y="91149"/>
                </a:lnTo>
                <a:lnTo>
                  <a:pt x="517010" y="79945"/>
                </a:lnTo>
                <a:lnTo>
                  <a:pt x="468226" y="79945"/>
                </a:lnTo>
                <a:lnTo>
                  <a:pt x="468226" y="1026"/>
                </a:lnTo>
                <a:close/>
              </a:path>
              <a:path w="1114425" h="92709">
                <a:moveTo>
                  <a:pt x="606358" y="1026"/>
                </a:moveTo>
                <a:lnTo>
                  <a:pt x="593615" y="1026"/>
                </a:lnTo>
                <a:lnTo>
                  <a:pt x="552799" y="91149"/>
                </a:lnTo>
                <a:lnTo>
                  <a:pt x="566066" y="91149"/>
                </a:lnTo>
                <a:lnTo>
                  <a:pt x="575971" y="68615"/>
                </a:lnTo>
                <a:lnTo>
                  <a:pt x="637063" y="68615"/>
                </a:lnTo>
                <a:lnTo>
                  <a:pt x="632387" y="58322"/>
                </a:lnTo>
                <a:lnTo>
                  <a:pt x="580484" y="58322"/>
                </a:lnTo>
                <a:lnTo>
                  <a:pt x="599918" y="14167"/>
                </a:lnTo>
                <a:lnTo>
                  <a:pt x="612328" y="14167"/>
                </a:lnTo>
                <a:lnTo>
                  <a:pt x="606358" y="1026"/>
                </a:lnTo>
                <a:close/>
              </a:path>
              <a:path w="1114425" h="92709">
                <a:moveTo>
                  <a:pt x="637063" y="68615"/>
                </a:moveTo>
                <a:lnTo>
                  <a:pt x="623865" y="68615"/>
                </a:lnTo>
                <a:lnTo>
                  <a:pt x="633781" y="91149"/>
                </a:lnTo>
                <a:lnTo>
                  <a:pt x="647299" y="91149"/>
                </a:lnTo>
                <a:lnTo>
                  <a:pt x="637063" y="68615"/>
                </a:lnTo>
                <a:close/>
              </a:path>
              <a:path w="1114425" h="92709">
                <a:moveTo>
                  <a:pt x="612328" y="14167"/>
                </a:moveTo>
                <a:lnTo>
                  <a:pt x="599918" y="14167"/>
                </a:lnTo>
                <a:lnTo>
                  <a:pt x="619363" y="58322"/>
                </a:lnTo>
                <a:lnTo>
                  <a:pt x="632387" y="58322"/>
                </a:lnTo>
                <a:lnTo>
                  <a:pt x="612328" y="14167"/>
                </a:lnTo>
                <a:close/>
              </a:path>
              <a:path w="1114425" h="92709">
                <a:moveTo>
                  <a:pt x="708837" y="0"/>
                </a:moveTo>
                <a:lnTo>
                  <a:pt x="701622" y="0"/>
                </a:lnTo>
                <a:lnTo>
                  <a:pt x="694908" y="370"/>
                </a:lnTo>
                <a:lnTo>
                  <a:pt x="655425" y="29444"/>
                </a:lnTo>
                <a:lnTo>
                  <a:pt x="653351" y="37339"/>
                </a:lnTo>
                <a:lnTo>
                  <a:pt x="653351" y="54846"/>
                </a:lnTo>
                <a:lnTo>
                  <a:pt x="684073" y="90185"/>
                </a:lnTo>
                <a:lnTo>
                  <a:pt x="692272" y="92175"/>
                </a:lnTo>
                <a:lnTo>
                  <a:pt x="707810" y="92175"/>
                </a:lnTo>
                <a:lnTo>
                  <a:pt x="713988" y="91190"/>
                </a:lnTo>
                <a:lnTo>
                  <a:pt x="725831" y="87243"/>
                </a:lnTo>
                <a:lnTo>
                  <a:pt x="731024" y="84416"/>
                </a:lnTo>
                <a:lnTo>
                  <a:pt x="735485" y="80720"/>
                </a:lnTo>
                <a:lnTo>
                  <a:pt x="695235" y="80720"/>
                </a:lnTo>
                <a:lnTo>
                  <a:pt x="689120" y="79222"/>
                </a:lnTo>
                <a:lnTo>
                  <a:pt x="678220" y="73212"/>
                </a:lnTo>
                <a:lnTo>
                  <a:pt x="673948" y="69065"/>
                </a:lnTo>
                <a:lnTo>
                  <a:pt x="667770" y="58511"/>
                </a:lnTo>
                <a:lnTo>
                  <a:pt x="666220" y="52616"/>
                </a:lnTo>
                <a:lnTo>
                  <a:pt x="666220" y="39485"/>
                </a:lnTo>
                <a:lnTo>
                  <a:pt x="695277" y="11455"/>
                </a:lnTo>
                <a:lnTo>
                  <a:pt x="734035" y="11455"/>
                </a:lnTo>
                <a:lnTo>
                  <a:pt x="732134" y="9360"/>
                </a:lnTo>
                <a:lnTo>
                  <a:pt x="727140" y="5905"/>
                </a:lnTo>
                <a:lnTo>
                  <a:pt x="715381" y="1183"/>
                </a:lnTo>
                <a:lnTo>
                  <a:pt x="708837" y="0"/>
                </a:lnTo>
                <a:close/>
              </a:path>
              <a:path w="1114425" h="92709">
                <a:moveTo>
                  <a:pt x="735485" y="45579"/>
                </a:moveTo>
                <a:lnTo>
                  <a:pt x="723129" y="45579"/>
                </a:lnTo>
                <a:lnTo>
                  <a:pt x="723129" y="74929"/>
                </a:lnTo>
                <a:lnTo>
                  <a:pt x="717119" y="78793"/>
                </a:lnTo>
                <a:lnTo>
                  <a:pt x="710083" y="80720"/>
                </a:lnTo>
                <a:lnTo>
                  <a:pt x="735485" y="80720"/>
                </a:lnTo>
                <a:lnTo>
                  <a:pt x="735485" y="45579"/>
                </a:lnTo>
                <a:close/>
              </a:path>
              <a:path w="1114425" h="92709">
                <a:moveTo>
                  <a:pt x="734035" y="11455"/>
                </a:moveTo>
                <a:lnTo>
                  <a:pt x="702146" y="11455"/>
                </a:lnTo>
                <a:lnTo>
                  <a:pt x="709522" y="12106"/>
                </a:lnTo>
                <a:lnTo>
                  <a:pt x="716335" y="14062"/>
                </a:lnTo>
                <a:lnTo>
                  <a:pt x="722585" y="17321"/>
                </a:lnTo>
                <a:lnTo>
                  <a:pt x="728271" y="21884"/>
                </a:lnTo>
                <a:lnTo>
                  <a:pt x="736260" y="13905"/>
                </a:lnTo>
                <a:lnTo>
                  <a:pt x="734035" y="11455"/>
                </a:lnTo>
                <a:close/>
              </a:path>
              <a:path w="1114425" h="92709">
                <a:moveTo>
                  <a:pt x="823671" y="1026"/>
                </a:moveTo>
                <a:lnTo>
                  <a:pt x="760071" y="1026"/>
                </a:lnTo>
                <a:lnTo>
                  <a:pt x="760071" y="91149"/>
                </a:lnTo>
                <a:lnTo>
                  <a:pt x="825472" y="91149"/>
                </a:lnTo>
                <a:lnTo>
                  <a:pt x="825472" y="79945"/>
                </a:lnTo>
                <a:lnTo>
                  <a:pt x="772950" y="79945"/>
                </a:lnTo>
                <a:lnTo>
                  <a:pt x="772950" y="50857"/>
                </a:lnTo>
                <a:lnTo>
                  <a:pt x="818132" y="50857"/>
                </a:lnTo>
                <a:lnTo>
                  <a:pt x="818132" y="39915"/>
                </a:lnTo>
                <a:lnTo>
                  <a:pt x="772950" y="39915"/>
                </a:lnTo>
                <a:lnTo>
                  <a:pt x="772950" y="12229"/>
                </a:lnTo>
                <a:lnTo>
                  <a:pt x="823671" y="12229"/>
                </a:lnTo>
                <a:lnTo>
                  <a:pt x="823671" y="1026"/>
                </a:lnTo>
                <a:close/>
              </a:path>
              <a:path w="1114425" h="92709">
                <a:moveTo>
                  <a:pt x="856884" y="1026"/>
                </a:moveTo>
                <a:lnTo>
                  <a:pt x="846330" y="1026"/>
                </a:lnTo>
                <a:lnTo>
                  <a:pt x="846330" y="91149"/>
                </a:lnTo>
                <a:lnTo>
                  <a:pt x="859198" y="91149"/>
                </a:lnTo>
                <a:lnTo>
                  <a:pt x="859198" y="23946"/>
                </a:lnTo>
                <a:lnTo>
                  <a:pt x="875327" y="23946"/>
                </a:lnTo>
                <a:lnTo>
                  <a:pt x="856884" y="1026"/>
                </a:lnTo>
                <a:close/>
              </a:path>
              <a:path w="1114425" h="92709">
                <a:moveTo>
                  <a:pt x="875327" y="23946"/>
                </a:moveTo>
                <a:lnTo>
                  <a:pt x="859198" y="23946"/>
                </a:lnTo>
                <a:lnTo>
                  <a:pt x="913270" y="91149"/>
                </a:lnTo>
                <a:lnTo>
                  <a:pt x="923835" y="91149"/>
                </a:lnTo>
                <a:lnTo>
                  <a:pt x="923835" y="68228"/>
                </a:lnTo>
                <a:lnTo>
                  <a:pt x="910956" y="68228"/>
                </a:lnTo>
                <a:lnTo>
                  <a:pt x="875327" y="23946"/>
                </a:lnTo>
                <a:close/>
              </a:path>
              <a:path w="1114425" h="92709">
                <a:moveTo>
                  <a:pt x="923835" y="1026"/>
                </a:moveTo>
                <a:lnTo>
                  <a:pt x="910956" y="1026"/>
                </a:lnTo>
                <a:lnTo>
                  <a:pt x="910956" y="68228"/>
                </a:lnTo>
                <a:lnTo>
                  <a:pt x="923835" y="68228"/>
                </a:lnTo>
                <a:lnTo>
                  <a:pt x="923835" y="1026"/>
                </a:lnTo>
                <a:close/>
              </a:path>
              <a:path w="1114425" h="92709">
                <a:moveTo>
                  <a:pt x="998325" y="0"/>
                </a:moveTo>
                <a:lnTo>
                  <a:pt x="982273" y="0"/>
                </a:lnTo>
                <a:lnTo>
                  <a:pt x="974127" y="1999"/>
                </a:lnTo>
                <a:lnTo>
                  <a:pt x="959530" y="9978"/>
                </a:lnTo>
                <a:lnTo>
                  <a:pt x="953824" y="15475"/>
                </a:lnTo>
                <a:lnTo>
                  <a:pt x="945583" y="29465"/>
                </a:lnTo>
                <a:lnTo>
                  <a:pt x="943531" y="37339"/>
                </a:lnTo>
                <a:lnTo>
                  <a:pt x="943531" y="54846"/>
                </a:lnTo>
                <a:lnTo>
                  <a:pt x="974012" y="90185"/>
                </a:lnTo>
                <a:lnTo>
                  <a:pt x="982148" y="92175"/>
                </a:lnTo>
                <a:lnTo>
                  <a:pt x="998199" y="92175"/>
                </a:lnTo>
                <a:lnTo>
                  <a:pt x="1004660" y="90981"/>
                </a:lnTo>
                <a:lnTo>
                  <a:pt x="1016419" y="86175"/>
                </a:lnTo>
                <a:lnTo>
                  <a:pt x="1021413" y="82646"/>
                </a:lnTo>
                <a:lnTo>
                  <a:pt x="1023131" y="80720"/>
                </a:lnTo>
                <a:lnTo>
                  <a:pt x="985111" y="80720"/>
                </a:lnTo>
                <a:lnTo>
                  <a:pt x="979059" y="79222"/>
                </a:lnTo>
                <a:lnTo>
                  <a:pt x="968242" y="73212"/>
                </a:lnTo>
                <a:lnTo>
                  <a:pt x="964012" y="69065"/>
                </a:lnTo>
                <a:lnTo>
                  <a:pt x="957918" y="58511"/>
                </a:lnTo>
                <a:lnTo>
                  <a:pt x="956400" y="52616"/>
                </a:lnTo>
                <a:lnTo>
                  <a:pt x="956400" y="39569"/>
                </a:lnTo>
                <a:lnTo>
                  <a:pt x="985111" y="11455"/>
                </a:lnTo>
                <a:lnTo>
                  <a:pt x="1023243" y="11455"/>
                </a:lnTo>
                <a:lnTo>
                  <a:pt x="1021413" y="9402"/>
                </a:lnTo>
                <a:lnTo>
                  <a:pt x="1016440" y="5905"/>
                </a:lnTo>
                <a:lnTo>
                  <a:pt x="1004765" y="1183"/>
                </a:lnTo>
                <a:lnTo>
                  <a:pt x="998325" y="0"/>
                </a:lnTo>
                <a:close/>
              </a:path>
              <a:path w="1114425" h="92709">
                <a:moveTo>
                  <a:pt x="1017162" y="69903"/>
                </a:moveTo>
                <a:lnTo>
                  <a:pt x="1011714" y="74637"/>
                </a:lnTo>
                <a:lnTo>
                  <a:pt x="1005667" y="78018"/>
                </a:lnTo>
                <a:lnTo>
                  <a:pt x="999035" y="80044"/>
                </a:lnTo>
                <a:lnTo>
                  <a:pt x="991802" y="80720"/>
                </a:lnTo>
                <a:lnTo>
                  <a:pt x="1023131" y="80720"/>
                </a:lnTo>
                <a:lnTo>
                  <a:pt x="1025538" y="78017"/>
                </a:lnTo>
                <a:lnTo>
                  <a:pt x="1017162" y="69903"/>
                </a:lnTo>
                <a:close/>
              </a:path>
              <a:path w="1114425" h="92709">
                <a:moveTo>
                  <a:pt x="1023243" y="11455"/>
                </a:moveTo>
                <a:lnTo>
                  <a:pt x="991802" y="11455"/>
                </a:lnTo>
                <a:lnTo>
                  <a:pt x="999083" y="12124"/>
                </a:lnTo>
                <a:lnTo>
                  <a:pt x="1005739" y="14130"/>
                </a:lnTo>
                <a:lnTo>
                  <a:pt x="1011765" y="17471"/>
                </a:lnTo>
                <a:lnTo>
                  <a:pt x="1017162" y="22145"/>
                </a:lnTo>
                <a:lnTo>
                  <a:pt x="1025539" y="14030"/>
                </a:lnTo>
                <a:lnTo>
                  <a:pt x="1023243" y="11455"/>
                </a:lnTo>
                <a:close/>
              </a:path>
              <a:path w="1114425" h="92709">
                <a:moveTo>
                  <a:pt x="1043685" y="1026"/>
                </a:moveTo>
                <a:lnTo>
                  <a:pt x="1029905" y="1026"/>
                </a:lnTo>
                <a:lnTo>
                  <a:pt x="1065695" y="59736"/>
                </a:lnTo>
                <a:lnTo>
                  <a:pt x="1065695" y="91149"/>
                </a:lnTo>
                <a:lnTo>
                  <a:pt x="1078448" y="91149"/>
                </a:lnTo>
                <a:lnTo>
                  <a:pt x="1078448" y="59998"/>
                </a:lnTo>
                <a:lnTo>
                  <a:pt x="1085407" y="48532"/>
                </a:lnTo>
                <a:lnTo>
                  <a:pt x="1072522" y="48532"/>
                </a:lnTo>
                <a:lnTo>
                  <a:pt x="1043685" y="1026"/>
                </a:lnTo>
                <a:close/>
              </a:path>
              <a:path w="1114425" h="92709">
                <a:moveTo>
                  <a:pt x="1114238" y="1026"/>
                </a:moveTo>
                <a:lnTo>
                  <a:pt x="1101495" y="1026"/>
                </a:lnTo>
                <a:lnTo>
                  <a:pt x="1072522" y="48532"/>
                </a:lnTo>
                <a:lnTo>
                  <a:pt x="1085407" y="48532"/>
                </a:lnTo>
                <a:lnTo>
                  <a:pt x="1114238" y="1026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3614151" y="0"/>
            <a:ext cx="1061720" cy="913130"/>
          </a:xfrm>
          <a:custGeom>
            <a:avLst/>
            <a:gdLst/>
            <a:ahLst/>
            <a:cxnLst/>
            <a:rect l="l" t="t" r="r" b="b"/>
            <a:pathLst>
              <a:path w="1061719" h="913130">
                <a:moveTo>
                  <a:pt x="0" y="912883"/>
                </a:moveTo>
                <a:lnTo>
                  <a:pt x="1061465" y="912883"/>
                </a:lnTo>
                <a:lnTo>
                  <a:pt x="1061465" y="0"/>
                </a:lnTo>
              </a:path>
              <a:path w="1061719" h="913130">
                <a:moveTo>
                  <a:pt x="0" y="0"/>
                </a:moveTo>
                <a:lnTo>
                  <a:pt x="0" y="912883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0635107" y="0"/>
            <a:ext cx="3430904" cy="692150"/>
          </a:xfrm>
          <a:custGeom>
            <a:avLst/>
            <a:gdLst/>
            <a:ahLst/>
            <a:cxnLst/>
            <a:rect l="l" t="t" r="r" b="b"/>
            <a:pathLst>
              <a:path w="3430905" h="692150">
                <a:moveTo>
                  <a:pt x="0" y="0"/>
                </a:moveTo>
                <a:lnTo>
                  <a:pt x="47626" y="44832"/>
                </a:lnTo>
                <a:lnTo>
                  <a:pt x="80872" y="74676"/>
                </a:lnTo>
                <a:lnTo>
                  <a:pt x="114655" y="103923"/>
                </a:lnTo>
                <a:lnTo>
                  <a:pt x="148968" y="132567"/>
                </a:lnTo>
                <a:lnTo>
                  <a:pt x="183803" y="160597"/>
                </a:lnTo>
                <a:lnTo>
                  <a:pt x="219150" y="188007"/>
                </a:lnTo>
                <a:lnTo>
                  <a:pt x="255003" y="214788"/>
                </a:lnTo>
                <a:lnTo>
                  <a:pt x="291352" y="240932"/>
                </a:lnTo>
                <a:lnTo>
                  <a:pt x="328189" y="266429"/>
                </a:lnTo>
                <a:lnTo>
                  <a:pt x="365506" y="291273"/>
                </a:lnTo>
                <a:lnTo>
                  <a:pt x="403294" y="315454"/>
                </a:lnTo>
                <a:lnTo>
                  <a:pt x="441547" y="338965"/>
                </a:lnTo>
                <a:lnTo>
                  <a:pt x="480254" y="361797"/>
                </a:lnTo>
                <a:lnTo>
                  <a:pt x="519408" y="383942"/>
                </a:lnTo>
                <a:lnTo>
                  <a:pt x="559000" y="405391"/>
                </a:lnTo>
                <a:lnTo>
                  <a:pt x="599023" y="426137"/>
                </a:lnTo>
                <a:lnTo>
                  <a:pt x="639467" y="446170"/>
                </a:lnTo>
                <a:lnTo>
                  <a:pt x="680325" y="465484"/>
                </a:lnTo>
                <a:lnTo>
                  <a:pt x="721589" y="484068"/>
                </a:lnTo>
                <a:lnTo>
                  <a:pt x="763249" y="501916"/>
                </a:lnTo>
                <a:lnTo>
                  <a:pt x="805299" y="519019"/>
                </a:lnTo>
                <a:lnTo>
                  <a:pt x="847728" y="535368"/>
                </a:lnTo>
                <a:lnTo>
                  <a:pt x="890530" y="550955"/>
                </a:lnTo>
                <a:lnTo>
                  <a:pt x="933696" y="565772"/>
                </a:lnTo>
                <a:lnTo>
                  <a:pt x="977218" y="579811"/>
                </a:lnTo>
                <a:lnTo>
                  <a:pt x="1021086" y="593063"/>
                </a:lnTo>
                <a:lnTo>
                  <a:pt x="1065294" y="605521"/>
                </a:lnTo>
                <a:lnTo>
                  <a:pt x="1109833" y="617175"/>
                </a:lnTo>
                <a:lnTo>
                  <a:pt x="1154694" y="628018"/>
                </a:lnTo>
                <a:lnTo>
                  <a:pt x="1199869" y="638041"/>
                </a:lnTo>
                <a:lnTo>
                  <a:pt x="1245350" y="647236"/>
                </a:lnTo>
                <a:lnTo>
                  <a:pt x="1291128" y="655594"/>
                </a:lnTo>
                <a:lnTo>
                  <a:pt x="1337196" y="663108"/>
                </a:lnTo>
                <a:lnTo>
                  <a:pt x="1383545" y="669769"/>
                </a:lnTo>
                <a:lnTo>
                  <a:pt x="1430167" y="675568"/>
                </a:lnTo>
                <a:lnTo>
                  <a:pt x="1477053" y="680499"/>
                </a:lnTo>
                <a:lnTo>
                  <a:pt x="1524195" y="684551"/>
                </a:lnTo>
                <a:lnTo>
                  <a:pt x="1571585" y="687717"/>
                </a:lnTo>
                <a:lnTo>
                  <a:pt x="1619215" y="689989"/>
                </a:lnTo>
                <a:lnTo>
                  <a:pt x="1667075" y="691358"/>
                </a:lnTo>
                <a:lnTo>
                  <a:pt x="1715159" y="691817"/>
                </a:lnTo>
                <a:lnTo>
                  <a:pt x="1763244" y="691358"/>
                </a:lnTo>
                <a:lnTo>
                  <a:pt x="1811105" y="689989"/>
                </a:lnTo>
                <a:lnTo>
                  <a:pt x="1858735" y="687717"/>
                </a:lnTo>
                <a:lnTo>
                  <a:pt x="1906125" y="684551"/>
                </a:lnTo>
                <a:lnTo>
                  <a:pt x="1953267" y="680499"/>
                </a:lnTo>
                <a:lnTo>
                  <a:pt x="2000154" y="675568"/>
                </a:lnTo>
                <a:lnTo>
                  <a:pt x="2046776" y="669769"/>
                </a:lnTo>
                <a:lnTo>
                  <a:pt x="2093125" y="663108"/>
                </a:lnTo>
                <a:lnTo>
                  <a:pt x="2139193" y="655594"/>
                </a:lnTo>
                <a:lnTo>
                  <a:pt x="2184972" y="647236"/>
                </a:lnTo>
                <a:lnTo>
                  <a:pt x="2230453" y="638041"/>
                </a:lnTo>
                <a:lnTo>
                  <a:pt x="2275628" y="628018"/>
                </a:lnTo>
                <a:lnTo>
                  <a:pt x="2320489" y="617175"/>
                </a:lnTo>
                <a:lnTo>
                  <a:pt x="2365028" y="605521"/>
                </a:lnTo>
                <a:lnTo>
                  <a:pt x="2409236" y="593063"/>
                </a:lnTo>
                <a:lnTo>
                  <a:pt x="2453105" y="579811"/>
                </a:lnTo>
                <a:lnTo>
                  <a:pt x="2496626" y="565772"/>
                </a:lnTo>
                <a:lnTo>
                  <a:pt x="2539792" y="550955"/>
                </a:lnTo>
                <a:lnTo>
                  <a:pt x="2582594" y="535368"/>
                </a:lnTo>
                <a:lnTo>
                  <a:pt x="2625024" y="519019"/>
                </a:lnTo>
                <a:lnTo>
                  <a:pt x="2667074" y="501916"/>
                </a:lnTo>
                <a:lnTo>
                  <a:pt x="2708734" y="484068"/>
                </a:lnTo>
                <a:lnTo>
                  <a:pt x="2749998" y="465484"/>
                </a:lnTo>
                <a:lnTo>
                  <a:pt x="2790856" y="446170"/>
                </a:lnTo>
                <a:lnTo>
                  <a:pt x="2831301" y="426137"/>
                </a:lnTo>
                <a:lnTo>
                  <a:pt x="2871323" y="405391"/>
                </a:lnTo>
                <a:lnTo>
                  <a:pt x="2910916" y="383942"/>
                </a:lnTo>
                <a:lnTo>
                  <a:pt x="2950070" y="361797"/>
                </a:lnTo>
                <a:lnTo>
                  <a:pt x="2988777" y="338965"/>
                </a:lnTo>
                <a:lnTo>
                  <a:pt x="3027029" y="315454"/>
                </a:lnTo>
                <a:lnTo>
                  <a:pt x="3064817" y="291273"/>
                </a:lnTo>
                <a:lnTo>
                  <a:pt x="3102135" y="266429"/>
                </a:lnTo>
                <a:lnTo>
                  <a:pt x="3138972" y="240932"/>
                </a:lnTo>
                <a:lnTo>
                  <a:pt x="3175320" y="214788"/>
                </a:lnTo>
                <a:lnTo>
                  <a:pt x="3211173" y="188007"/>
                </a:lnTo>
                <a:lnTo>
                  <a:pt x="3246520" y="160597"/>
                </a:lnTo>
                <a:lnTo>
                  <a:pt x="3281355" y="132567"/>
                </a:lnTo>
                <a:lnTo>
                  <a:pt x="3315668" y="103923"/>
                </a:lnTo>
                <a:lnTo>
                  <a:pt x="3349451" y="74676"/>
                </a:lnTo>
                <a:lnTo>
                  <a:pt x="3382696" y="44832"/>
                </a:lnTo>
                <a:lnTo>
                  <a:pt x="3415396" y="14401"/>
                </a:lnTo>
                <a:lnTo>
                  <a:pt x="3430323" y="0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9946055" y="0"/>
            <a:ext cx="1230630" cy="389890"/>
          </a:xfrm>
          <a:custGeom>
            <a:avLst/>
            <a:gdLst/>
            <a:ahLst/>
            <a:cxnLst/>
            <a:rect l="l" t="t" r="r" b="b"/>
            <a:pathLst>
              <a:path w="1230629" h="389890">
                <a:moveTo>
                  <a:pt x="615234" y="389491"/>
                </a:moveTo>
                <a:lnTo>
                  <a:pt x="664040" y="387761"/>
                </a:lnTo>
                <a:lnTo>
                  <a:pt x="711920" y="382650"/>
                </a:lnTo>
                <a:lnTo>
                  <a:pt x="758758" y="374274"/>
                </a:lnTo>
                <a:lnTo>
                  <a:pt x="804438" y="362750"/>
                </a:lnTo>
                <a:lnTo>
                  <a:pt x="848846" y="348194"/>
                </a:lnTo>
                <a:lnTo>
                  <a:pt x="891864" y="330723"/>
                </a:lnTo>
                <a:lnTo>
                  <a:pt x="933378" y="310453"/>
                </a:lnTo>
                <a:lnTo>
                  <a:pt x="973272" y="287501"/>
                </a:lnTo>
                <a:lnTo>
                  <a:pt x="1011430" y="261983"/>
                </a:lnTo>
                <a:lnTo>
                  <a:pt x="1047737" y="234017"/>
                </a:lnTo>
                <a:lnTo>
                  <a:pt x="1082077" y="203718"/>
                </a:lnTo>
                <a:lnTo>
                  <a:pt x="1114335" y="171203"/>
                </a:lnTo>
                <a:lnTo>
                  <a:pt x="1144394" y="136589"/>
                </a:lnTo>
                <a:lnTo>
                  <a:pt x="1172139" y="99992"/>
                </a:lnTo>
                <a:lnTo>
                  <a:pt x="1197455" y="61529"/>
                </a:lnTo>
                <a:lnTo>
                  <a:pt x="1220225" y="21317"/>
                </a:lnTo>
                <a:lnTo>
                  <a:pt x="1230469" y="0"/>
                </a:lnTo>
              </a:path>
              <a:path w="1230629" h="389890">
                <a:moveTo>
                  <a:pt x="0" y="0"/>
                </a:moveTo>
                <a:lnTo>
                  <a:pt x="33014" y="61529"/>
                </a:lnTo>
                <a:lnTo>
                  <a:pt x="58330" y="99992"/>
                </a:lnTo>
                <a:lnTo>
                  <a:pt x="86075" y="136589"/>
                </a:lnTo>
                <a:lnTo>
                  <a:pt x="116134" y="171203"/>
                </a:lnTo>
                <a:lnTo>
                  <a:pt x="148391" y="203718"/>
                </a:lnTo>
                <a:lnTo>
                  <a:pt x="182731" y="234017"/>
                </a:lnTo>
                <a:lnTo>
                  <a:pt x="219038" y="261983"/>
                </a:lnTo>
                <a:lnTo>
                  <a:pt x="257197" y="287501"/>
                </a:lnTo>
                <a:lnTo>
                  <a:pt x="297091" y="310453"/>
                </a:lnTo>
                <a:lnTo>
                  <a:pt x="338605" y="330723"/>
                </a:lnTo>
                <a:lnTo>
                  <a:pt x="381623" y="348194"/>
                </a:lnTo>
                <a:lnTo>
                  <a:pt x="426031" y="362750"/>
                </a:lnTo>
                <a:lnTo>
                  <a:pt x="471711" y="374274"/>
                </a:lnTo>
                <a:lnTo>
                  <a:pt x="518549" y="382650"/>
                </a:lnTo>
                <a:lnTo>
                  <a:pt x="566429" y="387761"/>
                </a:lnTo>
                <a:lnTo>
                  <a:pt x="615234" y="389491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0056897" y="0"/>
            <a:ext cx="1297305" cy="471805"/>
          </a:xfrm>
          <a:custGeom>
            <a:avLst/>
            <a:gdLst/>
            <a:ahLst/>
            <a:cxnLst/>
            <a:rect l="l" t="t" r="r" b="b"/>
            <a:pathLst>
              <a:path w="1297304" h="471805">
                <a:moveTo>
                  <a:pt x="648362" y="471761"/>
                </a:moveTo>
                <a:lnTo>
                  <a:pt x="697168" y="470031"/>
                </a:lnTo>
                <a:lnTo>
                  <a:pt x="745048" y="464920"/>
                </a:lnTo>
                <a:lnTo>
                  <a:pt x="791886" y="456544"/>
                </a:lnTo>
                <a:lnTo>
                  <a:pt x="837566" y="445020"/>
                </a:lnTo>
                <a:lnTo>
                  <a:pt x="881973" y="430464"/>
                </a:lnTo>
                <a:lnTo>
                  <a:pt x="924992" y="412993"/>
                </a:lnTo>
                <a:lnTo>
                  <a:pt x="966506" y="392723"/>
                </a:lnTo>
                <a:lnTo>
                  <a:pt x="1006400" y="369771"/>
                </a:lnTo>
                <a:lnTo>
                  <a:pt x="1044558" y="344253"/>
                </a:lnTo>
                <a:lnTo>
                  <a:pt x="1080865" y="316287"/>
                </a:lnTo>
                <a:lnTo>
                  <a:pt x="1115205" y="285988"/>
                </a:lnTo>
                <a:lnTo>
                  <a:pt x="1147463" y="253473"/>
                </a:lnTo>
                <a:lnTo>
                  <a:pt x="1177522" y="218859"/>
                </a:lnTo>
                <a:lnTo>
                  <a:pt x="1205267" y="182262"/>
                </a:lnTo>
                <a:lnTo>
                  <a:pt x="1230582" y="143799"/>
                </a:lnTo>
                <a:lnTo>
                  <a:pt x="1253353" y="103587"/>
                </a:lnTo>
                <a:lnTo>
                  <a:pt x="1273462" y="61741"/>
                </a:lnTo>
                <a:lnTo>
                  <a:pt x="1290795" y="18380"/>
                </a:lnTo>
                <a:lnTo>
                  <a:pt x="1296725" y="0"/>
                </a:lnTo>
              </a:path>
              <a:path w="1297304" h="471805">
                <a:moveTo>
                  <a:pt x="0" y="0"/>
                </a:moveTo>
                <a:lnTo>
                  <a:pt x="23262" y="61741"/>
                </a:lnTo>
                <a:lnTo>
                  <a:pt x="43372" y="103587"/>
                </a:lnTo>
                <a:lnTo>
                  <a:pt x="66142" y="143799"/>
                </a:lnTo>
                <a:lnTo>
                  <a:pt x="91458" y="182262"/>
                </a:lnTo>
                <a:lnTo>
                  <a:pt x="119203" y="218859"/>
                </a:lnTo>
                <a:lnTo>
                  <a:pt x="149262" y="253473"/>
                </a:lnTo>
                <a:lnTo>
                  <a:pt x="181519" y="285988"/>
                </a:lnTo>
                <a:lnTo>
                  <a:pt x="215859" y="316287"/>
                </a:lnTo>
                <a:lnTo>
                  <a:pt x="252166" y="344253"/>
                </a:lnTo>
                <a:lnTo>
                  <a:pt x="290325" y="369771"/>
                </a:lnTo>
                <a:lnTo>
                  <a:pt x="330219" y="392723"/>
                </a:lnTo>
                <a:lnTo>
                  <a:pt x="371733" y="412993"/>
                </a:lnTo>
                <a:lnTo>
                  <a:pt x="414751" y="430464"/>
                </a:lnTo>
                <a:lnTo>
                  <a:pt x="459158" y="445020"/>
                </a:lnTo>
                <a:lnTo>
                  <a:pt x="504839" y="456544"/>
                </a:lnTo>
                <a:lnTo>
                  <a:pt x="551677" y="464920"/>
                </a:lnTo>
                <a:lnTo>
                  <a:pt x="599556" y="470031"/>
                </a:lnTo>
                <a:lnTo>
                  <a:pt x="648362" y="471761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9249739" y="6355718"/>
            <a:ext cx="854710" cy="1377950"/>
          </a:xfrm>
          <a:custGeom>
            <a:avLst/>
            <a:gdLst/>
            <a:ahLst/>
            <a:cxnLst/>
            <a:rect l="l" t="t" r="r" b="b"/>
            <a:pathLst>
              <a:path w="854709" h="1377950">
                <a:moveTo>
                  <a:pt x="683403" y="1377706"/>
                </a:moveTo>
                <a:lnTo>
                  <a:pt x="732209" y="1375977"/>
                </a:lnTo>
                <a:lnTo>
                  <a:pt x="780088" y="1370866"/>
                </a:lnTo>
                <a:lnTo>
                  <a:pt x="826926" y="1362490"/>
                </a:lnTo>
                <a:lnTo>
                  <a:pt x="854350" y="1355571"/>
                </a:lnTo>
              </a:path>
              <a:path w="854709" h="1377950">
                <a:moveTo>
                  <a:pt x="854350" y="22134"/>
                </a:moveTo>
                <a:lnTo>
                  <a:pt x="826926" y="15216"/>
                </a:lnTo>
                <a:lnTo>
                  <a:pt x="780088" y="6840"/>
                </a:lnTo>
                <a:lnTo>
                  <a:pt x="732209" y="1729"/>
                </a:lnTo>
                <a:lnTo>
                  <a:pt x="683403" y="0"/>
                </a:lnTo>
                <a:lnTo>
                  <a:pt x="634597" y="1729"/>
                </a:lnTo>
                <a:lnTo>
                  <a:pt x="586717" y="6840"/>
                </a:lnTo>
                <a:lnTo>
                  <a:pt x="539879" y="15216"/>
                </a:lnTo>
                <a:lnTo>
                  <a:pt x="494199" y="26740"/>
                </a:lnTo>
                <a:lnTo>
                  <a:pt x="449792" y="41296"/>
                </a:lnTo>
                <a:lnTo>
                  <a:pt x="406773" y="58768"/>
                </a:lnTo>
                <a:lnTo>
                  <a:pt x="365259" y="79037"/>
                </a:lnTo>
                <a:lnTo>
                  <a:pt x="325365" y="101989"/>
                </a:lnTo>
                <a:lnTo>
                  <a:pt x="287207" y="127507"/>
                </a:lnTo>
                <a:lnTo>
                  <a:pt x="250900" y="155473"/>
                </a:lnTo>
                <a:lnTo>
                  <a:pt x="216560" y="185772"/>
                </a:lnTo>
                <a:lnTo>
                  <a:pt x="184302" y="218286"/>
                </a:lnTo>
                <a:lnTo>
                  <a:pt x="154243" y="252900"/>
                </a:lnTo>
                <a:lnTo>
                  <a:pt x="126498" y="289496"/>
                </a:lnTo>
                <a:lnTo>
                  <a:pt x="101183" y="327958"/>
                </a:lnTo>
                <a:lnTo>
                  <a:pt x="78412" y="368170"/>
                </a:lnTo>
                <a:lnTo>
                  <a:pt x="58303" y="410015"/>
                </a:lnTo>
                <a:lnTo>
                  <a:pt x="40970" y="453376"/>
                </a:lnTo>
                <a:lnTo>
                  <a:pt x="26529" y="498137"/>
                </a:lnTo>
                <a:lnTo>
                  <a:pt x="15096" y="544181"/>
                </a:lnTo>
                <a:lnTo>
                  <a:pt x="6786" y="591392"/>
                </a:lnTo>
                <a:lnTo>
                  <a:pt x="1715" y="639653"/>
                </a:lnTo>
                <a:lnTo>
                  <a:pt x="0" y="688848"/>
                </a:lnTo>
                <a:lnTo>
                  <a:pt x="1715" y="738043"/>
                </a:lnTo>
                <a:lnTo>
                  <a:pt x="6786" y="786306"/>
                </a:lnTo>
                <a:lnTo>
                  <a:pt x="15096" y="833518"/>
                </a:lnTo>
                <a:lnTo>
                  <a:pt x="26529" y="879563"/>
                </a:lnTo>
                <a:lnTo>
                  <a:pt x="40970" y="924325"/>
                </a:lnTo>
                <a:lnTo>
                  <a:pt x="58303" y="967687"/>
                </a:lnTo>
                <a:lnTo>
                  <a:pt x="78412" y="1009532"/>
                </a:lnTo>
                <a:lnTo>
                  <a:pt x="101183" y="1049745"/>
                </a:lnTo>
                <a:lnTo>
                  <a:pt x="126498" y="1088208"/>
                </a:lnTo>
                <a:lnTo>
                  <a:pt x="154243" y="1124804"/>
                </a:lnTo>
                <a:lnTo>
                  <a:pt x="184302" y="1159418"/>
                </a:lnTo>
                <a:lnTo>
                  <a:pt x="216560" y="1191933"/>
                </a:lnTo>
                <a:lnTo>
                  <a:pt x="250900" y="1222232"/>
                </a:lnTo>
                <a:lnTo>
                  <a:pt x="287207" y="1250198"/>
                </a:lnTo>
                <a:lnTo>
                  <a:pt x="325365" y="1275716"/>
                </a:lnTo>
                <a:lnTo>
                  <a:pt x="365259" y="1298668"/>
                </a:lnTo>
                <a:lnTo>
                  <a:pt x="406773" y="1318938"/>
                </a:lnTo>
                <a:lnTo>
                  <a:pt x="449792" y="1336409"/>
                </a:lnTo>
                <a:lnTo>
                  <a:pt x="494199" y="1350965"/>
                </a:lnTo>
                <a:lnTo>
                  <a:pt x="539879" y="1362490"/>
                </a:lnTo>
                <a:lnTo>
                  <a:pt x="586717" y="1370866"/>
                </a:lnTo>
                <a:lnTo>
                  <a:pt x="634597" y="1375977"/>
                </a:lnTo>
                <a:lnTo>
                  <a:pt x="683403" y="1377706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20077115" y="7814738"/>
            <a:ext cx="27305" cy="1270"/>
          </a:xfrm>
          <a:custGeom>
            <a:avLst/>
            <a:gdLst/>
            <a:ahLst/>
            <a:cxnLst/>
            <a:rect l="l" t="t" r="r" b="b"/>
            <a:pathLst>
              <a:path w="27305" h="1270">
                <a:moveTo>
                  <a:pt x="-3926" y="477"/>
                </a:moveTo>
                <a:lnTo>
                  <a:pt x="30900" y="477"/>
                </a:lnTo>
              </a:path>
            </a:pathLst>
          </a:custGeom>
          <a:ln w="8809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9393712" y="6437987"/>
            <a:ext cx="710565" cy="1377950"/>
          </a:xfrm>
          <a:custGeom>
            <a:avLst/>
            <a:gdLst/>
            <a:ahLst/>
            <a:cxnLst/>
            <a:rect l="l" t="t" r="r" b="b"/>
            <a:pathLst>
              <a:path w="710565" h="1377950">
                <a:moveTo>
                  <a:pt x="710377" y="955"/>
                </a:moveTo>
                <a:lnTo>
                  <a:pt x="634597" y="1729"/>
                </a:lnTo>
                <a:lnTo>
                  <a:pt x="586717" y="6840"/>
                </a:lnTo>
                <a:lnTo>
                  <a:pt x="539879" y="15216"/>
                </a:lnTo>
                <a:lnTo>
                  <a:pt x="494199" y="26740"/>
                </a:lnTo>
                <a:lnTo>
                  <a:pt x="449792" y="41296"/>
                </a:lnTo>
                <a:lnTo>
                  <a:pt x="406773" y="58768"/>
                </a:lnTo>
                <a:lnTo>
                  <a:pt x="365259" y="79037"/>
                </a:lnTo>
                <a:lnTo>
                  <a:pt x="325365" y="101989"/>
                </a:lnTo>
                <a:lnTo>
                  <a:pt x="287207" y="127507"/>
                </a:lnTo>
                <a:lnTo>
                  <a:pt x="250900" y="155473"/>
                </a:lnTo>
                <a:lnTo>
                  <a:pt x="216560" y="185772"/>
                </a:lnTo>
                <a:lnTo>
                  <a:pt x="184302" y="218286"/>
                </a:lnTo>
                <a:lnTo>
                  <a:pt x="154243" y="252900"/>
                </a:lnTo>
                <a:lnTo>
                  <a:pt x="126498" y="289496"/>
                </a:lnTo>
                <a:lnTo>
                  <a:pt x="101183" y="327958"/>
                </a:lnTo>
                <a:lnTo>
                  <a:pt x="78412" y="368170"/>
                </a:lnTo>
                <a:lnTo>
                  <a:pt x="58303" y="410015"/>
                </a:lnTo>
                <a:lnTo>
                  <a:pt x="40970" y="453376"/>
                </a:lnTo>
                <a:lnTo>
                  <a:pt x="26529" y="498137"/>
                </a:lnTo>
                <a:lnTo>
                  <a:pt x="15096" y="544181"/>
                </a:lnTo>
                <a:lnTo>
                  <a:pt x="6786" y="591392"/>
                </a:lnTo>
                <a:lnTo>
                  <a:pt x="1715" y="639653"/>
                </a:lnTo>
                <a:lnTo>
                  <a:pt x="0" y="688848"/>
                </a:lnTo>
                <a:lnTo>
                  <a:pt x="1715" y="738043"/>
                </a:lnTo>
                <a:lnTo>
                  <a:pt x="6786" y="786306"/>
                </a:lnTo>
                <a:lnTo>
                  <a:pt x="15096" y="833518"/>
                </a:lnTo>
                <a:lnTo>
                  <a:pt x="26529" y="879563"/>
                </a:lnTo>
                <a:lnTo>
                  <a:pt x="40970" y="924325"/>
                </a:lnTo>
                <a:lnTo>
                  <a:pt x="58303" y="967687"/>
                </a:lnTo>
                <a:lnTo>
                  <a:pt x="78412" y="1009532"/>
                </a:lnTo>
                <a:lnTo>
                  <a:pt x="101183" y="1049745"/>
                </a:lnTo>
                <a:lnTo>
                  <a:pt x="126498" y="1088208"/>
                </a:lnTo>
                <a:lnTo>
                  <a:pt x="154243" y="1124804"/>
                </a:lnTo>
                <a:lnTo>
                  <a:pt x="184302" y="1159418"/>
                </a:lnTo>
                <a:lnTo>
                  <a:pt x="216560" y="1191933"/>
                </a:lnTo>
                <a:lnTo>
                  <a:pt x="250900" y="1222232"/>
                </a:lnTo>
                <a:lnTo>
                  <a:pt x="287207" y="1250198"/>
                </a:lnTo>
                <a:lnTo>
                  <a:pt x="325365" y="1275716"/>
                </a:lnTo>
                <a:lnTo>
                  <a:pt x="365259" y="1298668"/>
                </a:lnTo>
                <a:lnTo>
                  <a:pt x="406773" y="1318938"/>
                </a:lnTo>
                <a:lnTo>
                  <a:pt x="449792" y="1336409"/>
                </a:lnTo>
                <a:lnTo>
                  <a:pt x="494199" y="1350965"/>
                </a:lnTo>
                <a:lnTo>
                  <a:pt x="539879" y="1362490"/>
                </a:lnTo>
                <a:lnTo>
                  <a:pt x="586717" y="1370866"/>
                </a:lnTo>
                <a:lnTo>
                  <a:pt x="634597" y="1375977"/>
                </a:lnTo>
                <a:lnTo>
                  <a:pt x="683403" y="1377706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5073154" y="0"/>
            <a:ext cx="1639570" cy="471805"/>
          </a:xfrm>
          <a:custGeom>
            <a:avLst/>
            <a:gdLst/>
            <a:ahLst/>
            <a:cxnLst/>
            <a:rect l="l" t="t" r="r" b="b"/>
            <a:pathLst>
              <a:path w="1639570" h="471805">
                <a:moveTo>
                  <a:pt x="0" y="0"/>
                </a:moveTo>
                <a:lnTo>
                  <a:pt x="0" y="471765"/>
                </a:lnTo>
                <a:lnTo>
                  <a:pt x="1638976" y="471765"/>
                </a:lnTo>
                <a:lnTo>
                  <a:pt x="1638976" y="0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9029461" y="7288888"/>
            <a:ext cx="1075055" cy="1061720"/>
          </a:xfrm>
          <a:custGeom>
            <a:avLst/>
            <a:gdLst/>
            <a:ahLst/>
            <a:cxnLst/>
            <a:rect l="l" t="t" r="r" b="b"/>
            <a:pathLst>
              <a:path w="1075055" h="1061720">
                <a:moveTo>
                  <a:pt x="1074626" y="0"/>
                </a:moveTo>
                <a:lnTo>
                  <a:pt x="0" y="0"/>
                </a:lnTo>
                <a:lnTo>
                  <a:pt x="0" y="1061465"/>
                </a:lnTo>
                <a:lnTo>
                  <a:pt x="1074626" y="1061465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10329078"/>
            <a:ext cx="20104100" cy="979805"/>
          </a:xfrm>
          <a:custGeom>
            <a:avLst/>
            <a:gdLst/>
            <a:ahLst/>
            <a:cxnLst/>
            <a:rect l="l" t="t" r="r" b="b"/>
            <a:pathLst>
              <a:path w="20104100" h="979804">
                <a:moveTo>
                  <a:pt x="20104089" y="0"/>
                </a:moveTo>
                <a:lnTo>
                  <a:pt x="0" y="0"/>
                </a:lnTo>
                <a:lnTo>
                  <a:pt x="0" y="979478"/>
                </a:lnTo>
                <a:lnTo>
                  <a:pt x="20104089" y="979478"/>
                </a:lnTo>
                <a:lnTo>
                  <a:pt x="20104089" y="0"/>
                </a:lnTo>
                <a:close/>
              </a:path>
            </a:pathLst>
          </a:custGeom>
          <a:solidFill>
            <a:srgbClr val="2C2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10688009"/>
            <a:ext cx="4193540" cy="621030"/>
          </a:xfrm>
          <a:custGeom>
            <a:avLst/>
            <a:gdLst/>
            <a:ahLst/>
            <a:cxnLst/>
            <a:rect l="l" t="t" r="r" b="b"/>
            <a:pathLst>
              <a:path w="4193540" h="621029">
                <a:moveTo>
                  <a:pt x="4192981" y="0"/>
                </a:moveTo>
                <a:lnTo>
                  <a:pt x="0" y="0"/>
                </a:lnTo>
                <a:lnTo>
                  <a:pt x="0" y="22860"/>
                </a:lnTo>
                <a:lnTo>
                  <a:pt x="4170184" y="22860"/>
                </a:lnTo>
                <a:lnTo>
                  <a:pt x="4170184" y="621017"/>
                </a:lnTo>
                <a:lnTo>
                  <a:pt x="4192981" y="621017"/>
                </a:lnTo>
                <a:lnTo>
                  <a:pt x="4192981" y="22860"/>
                </a:lnTo>
                <a:lnTo>
                  <a:pt x="41929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10688010"/>
            <a:ext cx="4193540" cy="621030"/>
          </a:xfrm>
          <a:custGeom>
            <a:avLst/>
            <a:gdLst/>
            <a:ahLst/>
            <a:cxnLst/>
            <a:rect l="l" t="t" r="r" b="b"/>
            <a:pathLst>
              <a:path w="4193540" h="621029">
                <a:moveTo>
                  <a:pt x="0" y="0"/>
                </a:moveTo>
                <a:lnTo>
                  <a:pt x="4192992" y="0"/>
                </a:lnTo>
                <a:lnTo>
                  <a:pt x="4192992" y="620546"/>
                </a:lnTo>
              </a:path>
            </a:pathLst>
          </a:custGeom>
          <a:ln w="78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930253" y="8247455"/>
            <a:ext cx="2834931" cy="2743745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0" y="6245192"/>
            <a:ext cx="201930" cy="3215640"/>
          </a:xfrm>
          <a:custGeom>
            <a:avLst/>
            <a:gdLst/>
            <a:ahLst/>
            <a:cxnLst/>
            <a:rect l="l" t="t" r="r" b="b"/>
            <a:pathLst>
              <a:path w="201930" h="3215640">
                <a:moveTo>
                  <a:pt x="0" y="0"/>
                </a:moveTo>
                <a:lnTo>
                  <a:pt x="201910" y="0"/>
                </a:lnTo>
                <a:lnTo>
                  <a:pt x="201910" y="3215608"/>
                </a:lnTo>
                <a:lnTo>
                  <a:pt x="0" y="3215608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8685092"/>
            <a:ext cx="396875" cy="7620"/>
          </a:xfrm>
          <a:custGeom>
            <a:avLst/>
            <a:gdLst/>
            <a:ahLst/>
            <a:cxnLst/>
            <a:rect l="l" t="t" r="r" b="b"/>
            <a:pathLst>
              <a:path w="396875" h="7620">
                <a:moveTo>
                  <a:pt x="0" y="7620"/>
                </a:moveTo>
                <a:lnTo>
                  <a:pt x="396542" y="7620"/>
                </a:lnTo>
                <a:lnTo>
                  <a:pt x="396542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5477079"/>
            <a:ext cx="396875" cy="3215640"/>
          </a:xfrm>
          <a:custGeom>
            <a:avLst/>
            <a:gdLst/>
            <a:ahLst/>
            <a:cxnLst/>
            <a:rect l="l" t="t" r="r" b="b"/>
            <a:pathLst>
              <a:path w="396875" h="3215640">
                <a:moveTo>
                  <a:pt x="0" y="0"/>
                </a:moveTo>
                <a:lnTo>
                  <a:pt x="396553" y="0"/>
                </a:lnTo>
                <a:lnTo>
                  <a:pt x="396553" y="3215608"/>
                </a:lnTo>
                <a:lnTo>
                  <a:pt x="0" y="3215608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2772008" y="10317200"/>
            <a:ext cx="5981700" cy="674370"/>
          </a:xfrm>
          <a:custGeom>
            <a:avLst/>
            <a:gdLst/>
            <a:ahLst/>
            <a:cxnLst/>
            <a:rect l="l" t="t" r="r" b="b"/>
            <a:pathLst>
              <a:path w="5981700" h="674370">
                <a:moveTo>
                  <a:pt x="0" y="11873"/>
                </a:moveTo>
                <a:lnTo>
                  <a:pt x="0" y="674000"/>
                </a:lnTo>
                <a:lnTo>
                  <a:pt x="5981200" y="674000"/>
                </a:lnTo>
                <a:lnTo>
                  <a:pt x="5981200" y="0"/>
                </a:lnTo>
              </a:path>
            </a:pathLst>
          </a:custGeom>
          <a:ln w="240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2164264" y="10329081"/>
            <a:ext cx="1981200" cy="979805"/>
          </a:xfrm>
          <a:custGeom>
            <a:avLst/>
            <a:gdLst/>
            <a:ahLst/>
            <a:cxnLst/>
            <a:rect l="l" t="t" r="r" b="b"/>
            <a:pathLst>
              <a:path w="1981200" h="979804">
                <a:moveTo>
                  <a:pt x="24079" y="0"/>
                </a:moveTo>
                <a:lnTo>
                  <a:pt x="0" y="0"/>
                </a:lnTo>
                <a:lnTo>
                  <a:pt x="0" y="979474"/>
                </a:lnTo>
                <a:lnTo>
                  <a:pt x="24079" y="979474"/>
                </a:lnTo>
                <a:lnTo>
                  <a:pt x="24079" y="0"/>
                </a:lnTo>
                <a:close/>
              </a:path>
              <a:path w="1981200" h="979804">
                <a:moveTo>
                  <a:pt x="1981136" y="0"/>
                </a:moveTo>
                <a:lnTo>
                  <a:pt x="1957057" y="0"/>
                </a:lnTo>
                <a:lnTo>
                  <a:pt x="1957057" y="979474"/>
                </a:lnTo>
                <a:lnTo>
                  <a:pt x="1981136" y="979474"/>
                </a:lnTo>
                <a:lnTo>
                  <a:pt x="1981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03568" y="1930173"/>
            <a:ext cx="10296962" cy="123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2C246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91766" y="3041337"/>
            <a:ext cx="13120567" cy="592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2C246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zeiman.anna@indadata.co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gstat.ru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LYabECrrr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ttFo-0zDI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8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477938"/>
              <a:ext cx="20104100" cy="4831080"/>
            </a:xfrm>
            <a:custGeom>
              <a:avLst/>
              <a:gdLst/>
              <a:ahLst/>
              <a:cxnLst/>
              <a:rect l="l" t="t" r="r" b="b"/>
              <a:pathLst>
                <a:path w="20104100" h="4831080">
                  <a:moveTo>
                    <a:pt x="20104089" y="0"/>
                  </a:moveTo>
                  <a:lnTo>
                    <a:pt x="0" y="0"/>
                  </a:lnTo>
                  <a:lnTo>
                    <a:pt x="0" y="4830617"/>
                  </a:lnTo>
                  <a:lnTo>
                    <a:pt x="20104089" y="4830617"/>
                  </a:lnTo>
                  <a:lnTo>
                    <a:pt x="20104089" y="0"/>
                  </a:lnTo>
                  <a:close/>
                </a:path>
              </a:pathLst>
            </a:custGeom>
            <a:solidFill>
              <a:srgbClr val="2C2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71454" y="578719"/>
              <a:ext cx="2478405" cy="1217295"/>
            </a:xfrm>
            <a:custGeom>
              <a:avLst/>
              <a:gdLst/>
              <a:ahLst/>
              <a:cxnLst/>
              <a:rect l="l" t="t" r="r" b="b"/>
              <a:pathLst>
                <a:path w="2478405" h="1217295">
                  <a:moveTo>
                    <a:pt x="118681" y="1028"/>
                  </a:moveTo>
                  <a:lnTo>
                    <a:pt x="8331" y="1028"/>
                  </a:lnTo>
                  <a:lnTo>
                    <a:pt x="8331" y="423849"/>
                  </a:lnTo>
                  <a:lnTo>
                    <a:pt x="118681" y="423849"/>
                  </a:lnTo>
                  <a:lnTo>
                    <a:pt x="118681" y="1028"/>
                  </a:lnTo>
                  <a:close/>
                </a:path>
                <a:path w="2478405" h="1217295">
                  <a:moveTo>
                    <a:pt x="120180" y="1153147"/>
                  </a:moveTo>
                  <a:lnTo>
                    <a:pt x="107035" y="1113840"/>
                  </a:lnTo>
                  <a:lnTo>
                    <a:pt x="102323" y="1108824"/>
                  </a:lnTo>
                  <a:lnTo>
                    <a:pt x="102323" y="1143850"/>
                  </a:lnTo>
                  <a:lnTo>
                    <a:pt x="102323" y="1162431"/>
                  </a:lnTo>
                  <a:lnTo>
                    <a:pt x="78308" y="1194206"/>
                  </a:lnTo>
                  <a:lnTo>
                    <a:pt x="51612" y="1200099"/>
                  </a:lnTo>
                  <a:lnTo>
                    <a:pt x="17856" y="1200099"/>
                  </a:lnTo>
                  <a:lnTo>
                    <a:pt x="17856" y="1106170"/>
                  </a:lnTo>
                  <a:lnTo>
                    <a:pt x="51612" y="1106170"/>
                  </a:lnTo>
                  <a:lnTo>
                    <a:pt x="91897" y="1121498"/>
                  </a:lnTo>
                  <a:lnTo>
                    <a:pt x="102323" y="1143850"/>
                  </a:lnTo>
                  <a:lnTo>
                    <a:pt x="102323" y="1108824"/>
                  </a:lnTo>
                  <a:lnTo>
                    <a:pt x="62306" y="1091120"/>
                  </a:lnTo>
                  <a:lnTo>
                    <a:pt x="52679" y="1090625"/>
                  </a:lnTo>
                  <a:lnTo>
                    <a:pt x="0" y="1090625"/>
                  </a:lnTo>
                  <a:lnTo>
                    <a:pt x="0" y="1215644"/>
                  </a:lnTo>
                  <a:lnTo>
                    <a:pt x="52679" y="1215644"/>
                  </a:lnTo>
                  <a:lnTo>
                    <a:pt x="95110" y="1203464"/>
                  </a:lnTo>
                  <a:lnTo>
                    <a:pt x="99301" y="1200099"/>
                  </a:lnTo>
                  <a:lnTo>
                    <a:pt x="101498" y="1198346"/>
                  </a:lnTo>
                  <a:lnTo>
                    <a:pt x="119646" y="1162075"/>
                  </a:lnTo>
                  <a:lnTo>
                    <a:pt x="120180" y="1153147"/>
                  </a:lnTo>
                  <a:close/>
                </a:path>
                <a:path w="2478405" h="1217295">
                  <a:moveTo>
                    <a:pt x="165366" y="1090625"/>
                  </a:moveTo>
                  <a:lnTo>
                    <a:pt x="147497" y="1090625"/>
                  </a:lnTo>
                  <a:lnTo>
                    <a:pt x="147497" y="1215644"/>
                  </a:lnTo>
                  <a:lnTo>
                    <a:pt x="165366" y="1215644"/>
                  </a:lnTo>
                  <a:lnTo>
                    <a:pt x="165366" y="1090625"/>
                  </a:lnTo>
                  <a:close/>
                </a:path>
                <a:path w="2478405" h="1217295">
                  <a:moveTo>
                    <a:pt x="307695" y="1108494"/>
                  </a:moveTo>
                  <a:lnTo>
                    <a:pt x="304622" y="1105103"/>
                  </a:lnTo>
                  <a:lnTo>
                    <a:pt x="301980" y="1102182"/>
                  </a:lnTo>
                  <a:lnTo>
                    <a:pt x="295033" y="1097394"/>
                  </a:lnTo>
                  <a:lnTo>
                    <a:pt x="259651" y="1089202"/>
                  </a:lnTo>
                  <a:lnTo>
                    <a:pt x="250342" y="1089723"/>
                  </a:lnTo>
                  <a:lnTo>
                    <a:pt x="211658" y="1107249"/>
                  </a:lnTo>
                  <a:lnTo>
                    <a:pt x="193217" y="1144257"/>
                  </a:lnTo>
                  <a:lnTo>
                    <a:pt x="192684" y="1153147"/>
                  </a:lnTo>
                  <a:lnTo>
                    <a:pt x="193217" y="1162011"/>
                  </a:lnTo>
                  <a:lnTo>
                    <a:pt x="211632" y="1198905"/>
                  </a:lnTo>
                  <a:lnTo>
                    <a:pt x="250063" y="1216545"/>
                  </a:lnTo>
                  <a:lnTo>
                    <a:pt x="259295" y="1217066"/>
                  </a:lnTo>
                  <a:lnTo>
                    <a:pt x="265925" y="1216812"/>
                  </a:lnTo>
                  <a:lnTo>
                    <a:pt x="306616" y="1201178"/>
                  </a:lnTo>
                  <a:lnTo>
                    <a:pt x="306616" y="1152436"/>
                  </a:lnTo>
                  <a:lnTo>
                    <a:pt x="289471" y="1152436"/>
                  </a:lnTo>
                  <a:lnTo>
                    <a:pt x="289471" y="1193139"/>
                  </a:lnTo>
                  <a:lnTo>
                    <a:pt x="282956" y="1196657"/>
                  </a:lnTo>
                  <a:lnTo>
                    <a:pt x="275907" y="1199172"/>
                  </a:lnTo>
                  <a:lnTo>
                    <a:pt x="268312" y="1200683"/>
                  </a:lnTo>
                  <a:lnTo>
                    <a:pt x="260184" y="1201178"/>
                  </a:lnTo>
                  <a:lnTo>
                    <a:pt x="253314" y="1200797"/>
                  </a:lnTo>
                  <a:lnTo>
                    <a:pt x="212686" y="1170381"/>
                  </a:lnTo>
                  <a:lnTo>
                    <a:pt x="210540" y="1162189"/>
                  </a:lnTo>
                  <a:lnTo>
                    <a:pt x="210591" y="1152436"/>
                  </a:lnTo>
                  <a:lnTo>
                    <a:pt x="227177" y="1115377"/>
                  </a:lnTo>
                  <a:lnTo>
                    <a:pt x="260362" y="1105103"/>
                  </a:lnTo>
                  <a:lnTo>
                    <a:pt x="270598" y="1106004"/>
                  </a:lnTo>
                  <a:lnTo>
                    <a:pt x="280047" y="1108710"/>
                  </a:lnTo>
                  <a:lnTo>
                    <a:pt x="288721" y="1113231"/>
                  </a:lnTo>
                  <a:lnTo>
                    <a:pt x="296621" y="1119568"/>
                  </a:lnTo>
                  <a:lnTo>
                    <a:pt x="307695" y="1108494"/>
                  </a:lnTo>
                  <a:close/>
                </a:path>
                <a:path w="2478405" h="1217295">
                  <a:moveTo>
                    <a:pt x="358597" y="1090625"/>
                  </a:moveTo>
                  <a:lnTo>
                    <a:pt x="340728" y="1090625"/>
                  </a:lnTo>
                  <a:lnTo>
                    <a:pt x="340728" y="1215644"/>
                  </a:lnTo>
                  <a:lnTo>
                    <a:pt x="358597" y="1215644"/>
                  </a:lnTo>
                  <a:lnTo>
                    <a:pt x="358597" y="1090625"/>
                  </a:lnTo>
                  <a:close/>
                </a:path>
                <a:path w="2478405" h="1217295">
                  <a:moveTo>
                    <a:pt x="381431" y="769175"/>
                  </a:moveTo>
                  <a:lnTo>
                    <a:pt x="370408" y="692861"/>
                  </a:lnTo>
                  <a:lnTo>
                    <a:pt x="352348" y="652856"/>
                  </a:lnTo>
                  <a:lnTo>
                    <a:pt x="322148" y="615162"/>
                  </a:lnTo>
                  <a:lnTo>
                    <a:pt x="278549" y="583857"/>
                  </a:lnTo>
                  <a:lnTo>
                    <a:pt x="266776" y="579310"/>
                  </a:lnTo>
                  <a:lnTo>
                    <a:pt x="266776" y="769378"/>
                  </a:lnTo>
                  <a:lnTo>
                    <a:pt x="263639" y="800874"/>
                  </a:lnTo>
                  <a:lnTo>
                    <a:pt x="245135" y="843699"/>
                  </a:lnTo>
                  <a:lnTo>
                    <a:pt x="211277" y="872807"/>
                  </a:lnTo>
                  <a:lnTo>
                    <a:pt x="162890" y="885837"/>
                  </a:lnTo>
                  <a:lnTo>
                    <a:pt x="141033" y="886663"/>
                  </a:lnTo>
                  <a:lnTo>
                    <a:pt x="118681" y="886663"/>
                  </a:lnTo>
                  <a:lnTo>
                    <a:pt x="118681" y="650062"/>
                  </a:lnTo>
                  <a:lnTo>
                    <a:pt x="145351" y="650062"/>
                  </a:lnTo>
                  <a:lnTo>
                    <a:pt x="189903" y="654392"/>
                  </a:lnTo>
                  <a:lnTo>
                    <a:pt x="233553" y="676770"/>
                  </a:lnTo>
                  <a:lnTo>
                    <a:pt x="258076" y="715733"/>
                  </a:lnTo>
                  <a:lnTo>
                    <a:pt x="266776" y="769378"/>
                  </a:lnTo>
                  <a:lnTo>
                    <a:pt x="266776" y="579310"/>
                  </a:lnTo>
                  <a:lnTo>
                    <a:pt x="233032" y="566267"/>
                  </a:lnTo>
                  <a:lnTo>
                    <a:pt x="189814" y="558546"/>
                  </a:lnTo>
                  <a:lnTo>
                    <a:pt x="153136" y="556831"/>
                  </a:lnTo>
                  <a:lnTo>
                    <a:pt x="8331" y="556831"/>
                  </a:lnTo>
                  <a:lnTo>
                    <a:pt x="8331" y="979665"/>
                  </a:lnTo>
                  <a:lnTo>
                    <a:pt x="162788" y="979665"/>
                  </a:lnTo>
                  <a:lnTo>
                    <a:pt x="214249" y="974394"/>
                  </a:lnTo>
                  <a:lnTo>
                    <a:pt x="259029" y="960259"/>
                  </a:lnTo>
                  <a:lnTo>
                    <a:pt x="296494" y="939825"/>
                  </a:lnTo>
                  <a:lnTo>
                    <a:pt x="326047" y="915619"/>
                  </a:lnTo>
                  <a:lnTo>
                    <a:pt x="352183" y="883208"/>
                  </a:lnTo>
                  <a:lnTo>
                    <a:pt x="369277" y="847902"/>
                  </a:lnTo>
                  <a:lnTo>
                    <a:pt x="378599" y="809840"/>
                  </a:lnTo>
                  <a:lnTo>
                    <a:pt x="381431" y="769175"/>
                  </a:lnTo>
                  <a:close/>
                </a:path>
                <a:path w="2478405" h="1217295">
                  <a:moveTo>
                    <a:pt x="481444" y="1090625"/>
                  </a:moveTo>
                  <a:lnTo>
                    <a:pt x="378053" y="1090625"/>
                  </a:lnTo>
                  <a:lnTo>
                    <a:pt x="378053" y="1106170"/>
                  </a:lnTo>
                  <a:lnTo>
                    <a:pt x="420903" y="1106170"/>
                  </a:lnTo>
                  <a:lnTo>
                    <a:pt x="420903" y="1215644"/>
                  </a:lnTo>
                  <a:lnTo>
                    <a:pt x="438594" y="1215644"/>
                  </a:lnTo>
                  <a:lnTo>
                    <a:pt x="438594" y="1106170"/>
                  </a:lnTo>
                  <a:lnTo>
                    <a:pt x="481444" y="1106170"/>
                  </a:lnTo>
                  <a:lnTo>
                    <a:pt x="481444" y="1090625"/>
                  </a:lnTo>
                  <a:close/>
                </a:path>
                <a:path w="2478405" h="1217295">
                  <a:moveTo>
                    <a:pt x="613067" y="1215644"/>
                  </a:moveTo>
                  <a:lnTo>
                    <a:pt x="598868" y="1184389"/>
                  </a:lnTo>
                  <a:lnTo>
                    <a:pt x="592378" y="1170101"/>
                  </a:lnTo>
                  <a:lnTo>
                    <a:pt x="574319" y="1130350"/>
                  </a:lnTo>
                  <a:lnTo>
                    <a:pt x="574319" y="1170101"/>
                  </a:lnTo>
                  <a:lnTo>
                    <a:pt x="520382" y="1170101"/>
                  </a:lnTo>
                  <a:lnTo>
                    <a:pt x="547344" y="1108849"/>
                  </a:lnTo>
                  <a:lnTo>
                    <a:pt x="574319" y="1170101"/>
                  </a:lnTo>
                  <a:lnTo>
                    <a:pt x="574319" y="1130350"/>
                  </a:lnTo>
                  <a:lnTo>
                    <a:pt x="564553" y="1108849"/>
                  </a:lnTo>
                  <a:lnTo>
                    <a:pt x="556272" y="1090625"/>
                  </a:lnTo>
                  <a:lnTo>
                    <a:pt x="538594" y="1090625"/>
                  </a:lnTo>
                  <a:lnTo>
                    <a:pt x="481977" y="1215644"/>
                  </a:lnTo>
                  <a:lnTo>
                    <a:pt x="500380" y="1215644"/>
                  </a:lnTo>
                  <a:lnTo>
                    <a:pt x="514134" y="1184389"/>
                  </a:lnTo>
                  <a:lnTo>
                    <a:pt x="580555" y="1184389"/>
                  </a:lnTo>
                  <a:lnTo>
                    <a:pt x="594309" y="1215644"/>
                  </a:lnTo>
                  <a:lnTo>
                    <a:pt x="613067" y="1215644"/>
                  </a:lnTo>
                  <a:close/>
                </a:path>
                <a:path w="2478405" h="1217295">
                  <a:moveTo>
                    <a:pt x="631863" y="1028"/>
                  </a:moveTo>
                  <a:lnTo>
                    <a:pt x="521512" y="1028"/>
                  </a:lnTo>
                  <a:lnTo>
                    <a:pt x="521512" y="259651"/>
                  </a:lnTo>
                  <a:lnTo>
                    <a:pt x="318262" y="1028"/>
                  </a:lnTo>
                  <a:lnTo>
                    <a:pt x="207899" y="1028"/>
                  </a:lnTo>
                  <a:lnTo>
                    <a:pt x="207899" y="423849"/>
                  </a:lnTo>
                  <a:lnTo>
                    <a:pt x="318046" y="423849"/>
                  </a:lnTo>
                  <a:lnTo>
                    <a:pt x="318046" y="165214"/>
                  </a:lnTo>
                  <a:lnTo>
                    <a:pt x="521512" y="423849"/>
                  </a:lnTo>
                  <a:lnTo>
                    <a:pt x="631863" y="423849"/>
                  </a:lnTo>
                  <a:lnTo>
                    <a:pt x="631863" y="1028"/>
                  </a:lnTo>
                  <a:close/>
                </a:path>
                <a:path w="2478405" h="1217295">
                  <a:moveTo>
                    <a:pt x="717181" y="1200099"/>
                  </a:moveTo>
                  <a:lnTo>
                    <a:pt x="649490" y="1200099"/>
                  </a:lnTo>
                  <a:lnTo>
                    <a:pt x="649490" y="1090625"/>
                  </a:lnTo>
                  <a:lnTo>
                    <a:pt x="631634" y="1090625"/>
                  </a:lnTo>
                  <a:lnTo>
                    <a:pt x="631634" y="1215644"/>
                  </a:lnTo>
                  <a:lnTo>
                    <a:pt x="717181" y="1215644"/>
                  </a:lnTo>
                  <a:lnTo>
                    <a:pt x="717181" y="1200099"/>
                  </a:lnTo>
                  <a:close/>
                </a:path>
                <a:path w="2478405" h="1217295">
                  <a:moveTo>
                    <a:pt x="831227" y="979665"/>
                  </a:moveTo>
                  <a:lnTo>
                    <a:pt x="804379" y="908697"/>
                  </a:lnTo>
                  <a:lnTo>
                    <a:pt x="772731" y="825055"/>
                  </a:lnTo>
                  <a:lnTo>
                    <a:pt x="720953" y="688200"/>
                  </a:lnTo>
                  <a:lnTo>
                    <a:pt x="671245" y="556844"/>
                  </a:lnTo>
                  <a:lnTo>
                    <a:pt x="657910" y="556844"/>
                  </a:lnTo>
                  <a:lnTo>
                    <a:pt x="657910" y="825055"/>
                  </a:lnTo>
                  <a:lnTo>
                    <a:pt x="563562" y="825055"/>
                  </a:lnTo>
                  <a:lnTo>
                    <a:pt x="610120" y="688200"/>
                  </a:lnTo>
                  <a:lnTo>
                    <a:pt x="657910" y="825055"/>
                  </a:lnTo>
                  <a:lnTo>
                    <a:pt x="657910" y="556844"/>
                  </a:lnTo>
                  <a:lnTo>
                    <a:pt x="550849" y="556844"/>
                  </a:lnTo>
                  <a:lnTo>
                    <a:pt x="387578" y="979665"/>
                  </a:lnTo>
                  <a:lnTo>
                    <a:pt x="504291" y="979665"/>
                  </a:lnTo>
                  <a:lnTo>
                    <a:pt x="533006" y="908697"/>
                  </a:lnTo>
                  <a:lnTo>
                    <a:pt x="687247" y="908697"/>
                  </a:lnTo>
                  <a:lnTo>
                    <a:pt x="713295" y="979665"/>
                  </a:lnTo>
                  <a:lnTo>
                    <a:pt x="831227" y="979665"/>
                  </a:lnTo>
                  <a:close/>
                </a:path>
                <a:path w="2478405" h="1217295">
                  <a:moveTo>
                    <a:pt x="897890" y="1215644"/>
                  </a:moveTo>
                  <a:lnTo>
                    <a:pt x="883704" y="1184389"/>
                  </a:lnTo>
                  <a:lnTo>
                    <a:pt x="877214" y="1170101"/>
                  </a:lnTo>
                  <a:lnTo>
                    <a:pt x="859142" y="1130325"/>
                  </a:lnTo>
                  <a:lnTo>
                    <a:pt x="859142" y="1170101"/>
                  </a:lnTo>
                  <a:lnTo>
                    <a:pt x="805218" y="1170101"/>
                  </a:lnTo>
                  <a:lnTo>
                    <a:pt x="832180" y="1108849"/>
                  </a:lnTo>
                  <a:lnTo>
                    <a:pt x="859142" y="1170101"/>
                  </a:lnTo>
                  <a:lnTo>
                    <a:pt x="859142" y="1130325"/>
                  </a:lnTo>
                  <a:lnTo>
                    <a:pt x="849388" y="1108849"/>
                  </a:lnTo>
                  <a:lnTo>
                    <a:pt x="841108" y="1090625"/>
                  </a:lnTo>
                  <a:lnTo>
                    <a:pt x="823429" y="1090625"/>
                  </a:lnTo>
                  <a:lnTo>
                    <a:pt x="766826" y="1215644"/>
                  </a:lnTo>
                  <a:lnTo>
                    <a:pt x="785202" y="1215644"/>
                  </a:lnTo>
                  <a:lnTo>
                    <a:pt x="798969" y="1184389"/>
                  </a:lnTo>
                  <a:lnTo>
                    <a:pt x="865390" y="1184389"/>
                  </a:lnTo>
                  <a:lnTo>
                    <a:pt x="879144" y="1215644"/>
                  </a:lnTo>
                  <a:lnTo>
                    <a:pt x="897890" y="1215644"/>
                  </a:lnTo>
                  <a:close/>
                </a:path>
                <a:path w="2478405" h="1217295">
                  <a:moveTo>
                    <a:pt x="1021295" y="1108494"/>
                  </a:moveTo>
                  <a:lnTo>
                    <a:pt x="1018222" y="1105103"/>
                  </a:lnTo>
                  <a:lnTo>
                    <a:pt x="1015580" y="1102182"/>
                  </a:lnTo>
                  <a:lnTo>
                    <a:pt x="1008646" y="1097394"/>
                  </a:lnTo>
                  <a:lnTo>
                    <a:pt x="973251" y="1089202"/>
                  </a:lnTo>
                  <a:lnTo>
                    <a:pt x="963942" y="1089723"/>
                  </a:lnTo>
                  <a:lnTo>
                    <a:pt x="925258" y="1107249"/>
                  </a:lnTo>
                  <a:lnTo>
                    <a:pt x="906830" y="1144257"/>
                  </a:lnTo>
                  <a:lnTo>
                    <a:pt x="906297" y="1153147"/>
                  </a:lnTo>
                  <a:lnTo>
                    <a:pt x="906830" y="1162011"/>
                  </a:lnTo>
                  <a:lnTo>
                    <a:pt x="925245" y="1198905"/>
                  </a:lnTo>
                  <a:lnTo>
                    <a:pt x="963676" y="1216545"/>
                  </a:lnTo>
                  <a:lnTo>
                    <a:pt x="972896" y="1217066"/>
                  </a:lnTo>
                  <a:lnTo>
                    <a:pt x="979525" y="1216812"/>
                  </a:lnTo>
                  <a:lnTo>
                    <a:pt x="1020229" y="1201178"/>
                  </a:lnTo>
                  <a:lnTo>
                    <a:pt x="1020229" y="1152436"/>
                  </a:lnTo>
                  <a:lnTo>
                    <a:pt x="1003084" y="1152436"/>
                  </a:lnTo>
                  <a:lnTo>
                    <a:pt x="1003084" y="1193139"/>
                  </a:lnTo>
                  <a:lnTo>
                    <a:pt x="996569" y="1196657"/>
                  </a:lnTo>
                  <a:lnTo>
                    <a:pt x="989507" y="1199172"/>
                  </a:lnTo>
                  <a:lnTo>
                    <a:pt x="981913" y="1200683"/>
                  </a:lnTo>
                  <a:lnTo>
                    <a:pt x="973785" y="1201178"/>
                  </a:lnTo>
                  <a:lnTo>
                    <a:pt x="966914" y="1200797"/>
                  </a:lnTo>
                  <a:lnTo>
                    <a:pt x="926287" y="1170381"/>
                  </a:lnTo>
                  <a:lnTo>
                    <a:pt x="924140" y="1162189"/>
                  </a:lnTo>
                  <a:lnTo>
                    <a:pt x="924191" y="1152436"/>
                  </a:lnTo>
                  <a:lnTo>
                    <a:pt x="940790" y="1115377"/>
                  </a:lnTo>
                  <a:lnTo>
                    <a:pt x="973975" y="1105103"/>
                  </a:lnTo>
                  <a:lnTo>
                    <a:pt x="984211" y="1106004"/>
                  </a:lnTo>
                  <a:lnTo>
                    <a:pt x="993660" y="1108710"/>
                  </a:lnTo>
                  <a:lnTo>
                    <a:pt x="1002334" y="1113231"/>
                  </a:lnTo>
                  <a:lnTo>
                    <a:pt x="1010234" y="1119568"/>
                  </a:lnTo>
                  <a:lnTo>
                    <a:pt x="1021295" y="1108494"/>
                  </a:lnTo>
                  <a:close/>
                </a:path>
                <a:path w="2478405" h="1217295">
                  <a:moveTo>
                    <a:pt x="1094181" y="213347"/>
                  </a:moveTo>
                  <a:lnTo>
                    <a:pt x="1083157" y="137045"/>
                  </a:lnTo>
                  <a:lnTo>
                    <a:pt x="1065110" y="97040"/>
                  </a:lnTo>
                  <a:lnTo>
                    <a:pt x="1034897" y="59359"/>
                  </a:lnTo>
                  <a:lnTo>
                    <a:pt x="991298" y="28041"/>
                  </a:lnTo>
                  <a:lnTo>
                    <a:pt x="979322" y="23418"/>
                  </a:lnTo>
                  <a:lnTo>
                    <a:pt x="979322" y="213347"/>
                  </a:lnTo>
                  <a:lnTo>
                    <a:pt x="976185" y="244856"/>
                  </a:lnTo>
                  <a:lnTo>
                    <a:pt x="957681" y="287667"/>
                  </a:lnTo>
                  <a:lnTo>
                    <a:pt x="923823" y="316776"/>
                  </a:lnTo>
                  <a:lnTo>
                    <a:pt x="875436" y="329819"/>
                  </a:lnTo>
                  <a:lnTo>
                    <a:pt x="853592" y="330631"/>
                  </a:lnTo>
                  <a:lnTo>
                    <a:pt x="831227" y="330631"/>
                  </a:lnTo>
                  <a:lnTo>
                    <a:pt x="831227" y="94030"/>
                  </a:lnTo>
                  <a:lnTo>
                    <a:pt x="858100" y="94030"/>
                  </a:lnTo>
                  <a:lnTo>
                    <a:pt x="902639" y="98361"/>
                  </a:lnTo>
                  <a:lnTo>
                    <a:pt x="946099" y="120738"/>
                  </a:lnTo>
                  <a:lnTo>
                    <a:pt x="970622" y="159702"/>
                  </a:lnTo>
                  <a:lnTo>
                    <a:pt x="979322" y="213347"/>
                  </a:lnTo>
                  <a:lnTo>
                    <a:pt x="979322" y="23418"/>
                  </a:lnTo>
                  <a:lnTo>
                    <a:pt x="945781" y="10452"/>
                  </a:lnTo>
                  <a:lnTo>
                    <a:pt x="902563" y="2730"/>
                  </a:lnTo>
                  <a:lnTo>
                    <a:pt x="865886" y="1016"/>
                  </a:lnTo>
                  <a:lnTo>
                    <a:pt x="721093" y="1016"/>
                  </a:lnTo>
                  <a:lnTo>
                    <a:pt x="721093" y="423849"/>
                  </a:lnTo>
                  <a:lnTo>
                    <a:pt x="875538" y="423849"/>
                  </a:lnTo>
                  <a:lnTo>
                    <a:pt x="926998" y="418566"/>
                  </a:lnTo>
                  <a:lnTo>
                    <a:pt x="971778" y="404444"/>
                  </a:lnTo>
                  <a:lnTo>
                    <a:pt x="1009256" y="384009"/>
                  </a:lnTo>
                  <a:lnTo>
                    <a:pt x="1038809" y="359803"/>
                  </a:lnTo>
                  <a:lnTo>
                    <a:pt x="1064933" y="327393"/>
                  </a:lnTo>
                  <a:lnTo>
                    <a:pt x="1082027" y="292087"/>
                  </a:lnTo>
                  <a:lnTo>
                    <a:pt x="1091349" y="254012"/>
                  </a:lnTo>
                  <a:lnTo>
                    <a:pt x="1094181" y="213347"/>
                  </a:lnTo>
                  <a:close/>
                </a:path>
                <a:path w="2478405" h="1217295">
                  <a:moveTo>
                    <a:pt x="1112431" y="557339"/>
                  </a:moveTo>
                  <a:lnTo>
                    <a:pt x="821182" y="557339"/>
                  </a:lnTo>
                  <a:lnTo>
                    <a:pt x="821182" y="650049"/>
                  </a:lnTo>
                  <a:lnTo>
                    <a:pt x="911631" y="650049"/>
                  </a:lnTo>
                  <a:lnTo>
                    <a:pt x="911631" y="980249"/>
                  </a:lnTo>
                  <a:lnTo>
                    <a:pt x="1021981" y="980249"/>
                  </a:lnTo>
                  <a:lnTo>
                    <a:pt x="1021981" y="650049"/>
                  </a:lnTo>
                  <a:lnTo>
                    <a:pt x="1112431" y="650049"/>
                  </a:lnTo>
                  <a:lnTo>
                    <a:pt x="1112431" y="557339"/>
                  </a:lnTo>
                  <a:close/>
                </a:path>
                <a:path w="2478405" h="1217295">
                  <a:moveTo>
                    <a:pt x="1145057" y="1200099"/>
                  </a:moveTo>
                  <a:lnTo>
                    <a:pt x="1072197" y="1200099"/>
                  </a:lnTo>
                  <a:lnTo>
                    <a:pt x="1072197" y="1159751"/>
                  </a:lnTo>
                  <a:lnTo>
                    <a:pt x="1134872" y="1159751"/>
                  </a:lnTo>
                  <a:lnTo>
                    <a:pt x="1134872" y="1144562"/>
                  </a:lnTo>
                  <a:lnTo>
                    <a:pt x="1072197" y="1144562"/>
                  </a:lnTo>
                  <a:lnTo>
                    <a:pt x="1072197" y="1106170"/>
                  </a:lnTo>
                  <a:lnTo>
                    <a:pt x="1142542" y="1106170"/>
                  </a:lnTo>
                  <a:lnTo>
                    <a:pt x="1142542" y="1090625"/>
                  </a:lnTo>
                  <a:lnTo>
                    <a:pt x="1054328" y="1090625"/>
                  </a:lnTo>
                  <a:lnTo>
                    <a:pt x="1054328" y="1215644"/>
                  </a:lnTo>
                  <a:lnTo>
                    <a:pt x="1145057" y="1215644"/>
                  </a:lnTo>
                  <a:lnTo>
                    <a:pt x="1145057" y="1200099"/>
                  </a:lnTo>
                  <a:close/>
                </a:path>
                <a:path w="2478405" h="1217295">
                  <a:moveTo>
                    <a:pt x="1281480" y="1090625"/>
                  </a:moveTo>
                  <a:lnTo>
                    <a:pt x="1263637" y="1090625"/>
                  </a:lnTo>
                  <a:lnTo>
                    <a:pt x="1263637" y="1183855"/>
                  </a:lnTo>
                  <a:lnTo>
                    <a:pt x="1214208" y="1122426"/>
                  </a:lnTo>
                  <a:lnTo>
                    <a:pt x="1188631" y="1090625"/>
                  </a:lnTo>
                  <a:lnTo>
                    <a:pt x="1173988" y="1090625"/>
                  </a:lnTo>
                  <a:lnTo>
                    <a:pt x="1173988" y="1215644"/>
                  </a:lnTo>
                  <a:lnTo>
                    <a:pt x="1191844" y="1215644"/>
                  </a:lnTo>
                  <a:lnTo>
                    <a:pt x="1191844" y="1122426"/>
                  </a:lnTo>
                  <a:lnTo>
                    <a:pt x="1266850" y="1215644"/>
                  </a:lnTo>
                  <a:lnTo>
                    <a:pt x="1281480" y="1215644"/>
                  </a:lnTo>
                  <a:lnTo>
                    <a:pt x="1281480" y="1183855"/>
                  </a:lnTo>
                  <a:lnTo>
                    <a:pt x="1281480" y="1090625"/>
                  </a:lnTo>
                  <a:close/>
                </a:path>
                <a:path w="2478405" h="1217295">
                  <a:moveTo>
                    <a:pt x="1422565" y="1108671"/>
                  </a:moveTo>
                  <a:lnTo>
                    <a:pt x="1419390" y="1105103"/>
                  </a:lnTo>
                  <a:lnTo>
                    <a:pt x="1416850" y="1102245"/>
                  </a:lnTo>
                  <a:lnTo>
                    <a:pt x="1409941" y="1097394"/>
                  </a:lnTo>
                  <a:lnTo>
                    <a:pt x="1375067" y="1089202"/>
                  </a:lnTo>
                  <a:lnTo>
                    <a:pt x="1365910" y="1089723"/>
                  </a:lnTo>
                  <a:lnTo>
                    <a:pt x="1327607" y="1107376"/>
                  </a:lnTo>
                  <a:lnTo>
                    <a:pt x="1309344" y="1144257"/>
                  </a:lnTo>
                  <a:lnTo>
                    <a:pt x="1308811" y="1153147"/>
                  </a:lnTo>
                  <a:lnTo>
                    <a:pt x="1309344" y="1162011"/>
                  </a:lnTo>
                  <a:lnTo>
                    <a:pt x="1327581" y="1198905"/>
                  </a:lnTo>
                  <a:lnTo>
                    <a:pt x="1365745" y="1216545"/>
                  </a:lnTo>
                  <a:lnTo>
                    <a:pt x="1374889" y="1217066"/>
                  </a:lnTo>
                  <a:lnTo>
                    <a:pt x="1382052" y="1216748"/>
                  </a:lnTo>
                  <a:lnTo>
                    <a:pt x="1418056" y="1201953"/>
                  </a:lnTo>
                  <a:lnTo>
                    <a:pt x="1422565" y="1197419"/>
                  </a:lnTo>
                  <a:lnTo>
                    <a:pt x="1410957" y="1186180"/>
                  </a:lnTo>
                  <a:lnTo>
                    <a:pt x="1403400" y="1192745"/>
                  </a:lnTo>
                  <a:lnTo>
                    <a:pt x="1395018" y="1197432"/>
                  </a:lnTo>
                  <a:lnTo>
                    <a:pt x="1385811" y="1200238"/>
                  </a:lnTo>
                  <a:lnTo>
                    <a:pt x="1375778" y="1201178"/>
                  </a:lnTo>
                  <a:lnTo>
                    <a:pt x="1368983" y="1200797"/>
                  </a:lnTo>
                  <a:lnTo>
                    <a:pt x="1328788" y="1170381"/>
                  </a:lnTo>
                  <a:lnTo>
                    <a:pt x="1326667" y="1162189"/>
                  </a:lnTo>
                  <a:lnTo>
                    <a:pt x="1326667" y="1144092"/>
                  </a:lnTo>
                  <a:lnTo>
                    <a:pt x="1350594" y="1111351"/>
                  </a:lnTo>
                  <a:lnTo>
                    <a:pt x="1375778" y="1105103"/>
                  </a:lnTo>
                  <a:lnTo>
                    <a:pt x="1385874" y="1106030"/>
                  </a:lnTo>
                  <a:lnTo>
                    <a:pt x="1395107" y="1108811"/>
                  </a:lnTo>
                  <a:lnTo>
                    <a:pt x="1403477" y="1113447"/>
                  </a:lnTo>
                  <a:lnTo>
                    <a:pt x="1410957" y="1119924"/>
                  </a:lnTo>
                  <a:lnTo>
                    <a:pt x="1422565" y="1108671"/>
                  </a:lnTo>
                  <a:close/>
                </a:path>
                <a:path w="2478405" h="1217295">
                  <a:moveTo>
                    <a:pt x="1543989" y="423849"/>
                  </a:moveTo>
                  <a:lnTo>
                    <a:pt x="1517129" y="352869"/>
                  </a:lnTo>
                  <a:lnTo>
                    <a:pt x="1485404" y="269036"/>
                  </a:lnTo>
                  <a:lnTo>
                    <a:pt x="1433626" y="132168"/>
                  </a:lnTo>
                  <a:lnTo>
                    <a:pt x="1383995" y="1028"/>
                  </a:lnTo>
                  <a:lnTo>
                    <a:pt x="1370672" y="1028"/>
                  </a:lnTo>
                  <a:lnTo>
                    <a:pt x="1370672" y="269036"/>
                  </a:lnTo>
                  <a:lnTo>
                    <a:pt x="1276311" y="269036"/>
                  </a:lnTo>
                  <a:lnTo>
                    <a:pt x="1322882" y="132168"/>
                  </a:lnTo>
                  <a:lnTo>
                    <a:pt x="1370672" y="269036"/>
                  </a:lnTo>
                  <a:lnTo>
                    <a:pt x="1370672" y="1028"/>
                  </a:lnTo>
                  <a:lnTo>
                    <a:pt x="1263611" y="1028"/>
                  </a:lnTo>
                  <a:lnTo>
                    <a:pt x="1100328" y="423849"/>
                  </a:lnTo>
                  <a:lnTo>
                    <a:pt x="1217041" y="423849"/>
                  </a:lnTo>
                  <a:lnTo>
                    <a:pt x="1245768" y="352869"/>
                  </a:lnTo>
                  <a:lnTo>
                    <a:pt x="1399997" y="352869"/>
                  </a:lnTo>
                  <a:lnTo>
                    <a:pt x="1426057" y="423849"/>
                  </a:lnTo>
                  <a:lnTo>
                    <a:pt x="1543989" y="423849"/>
                  </a:lnTo>
                  <a:close/>
                </a:path>
                <a:path w="2478405" h="1217295">
                  <a:moveTo>
                    <a:pt x="1545602" y="1090625"/>
                  </a:moveTo>
                  <a:lnTo>
                    <a:pt x="1527924" y="1090625"/>
                  </a:lnTo>
                  <a:lnTo>
                    <a:pt x="1487754" y="1156538"/>
                  </a:lnTo>
                  <a:lnTo>
                    <a:pt x="1447749" y="1090625"/>
                  </a:lnTo>
                  <a:lnTo>
                    <a:pt x="1428635" y="1090625"/>
                  </a:lnTo>
                  <a:lnTo>
                    <a:pt x="1478292" y="1172070"/>
                  </a:lnTo>
                  <a:lnTo>
                    <a:pt x="1478292" y="1215644"/>
                  </a:lnTo>
                  <a:lnTo>
                    <a:pt x="1495958" y="1215644"/>
                  </a:lnTo>
                  <a:lnTo>
                    <a:pt x="1495958" y="1172425"/>
                  </a:lnTo>
                  <a:lnTo>
                    <a:pt x="1505610" y="1156538"/>
                  </a:lnTo>
                  <a:lnTo>
                    <a:pt x="1545602" y="1090625"/>
                  </a:lnTo>
                  <a:close/>
                </a:path>
                <a:path w="2478405" h="1217295">
                  <a:moveTo>
                    <a:pt x="1545831" y="979665"/>
                  </a:moveTo>
                  <a:lnTo>
                    <a:pt x="1518970" y="908697"/>
                  </a:lnTo>
                  <a:lnTo>
                    <a:pt x="1487335" y="825055"/>
                  </a:lnTo>
                  <a:lnTo>
                    <a:pt x="1435544" y="688200"/>
                  </a:lnTo>
                  <a:lnTo>
                    <a:pt x="1385849" y="556844"/>
                  </a:lnTo>
                  <a:lnTo>
                    <a:pt x="1372514" y="556844"/>
                  </a:lnTo>
                  <a:lnTo>
                    <a:pt x="1372514" y="825055"/>
                  </a:lnTo>
                  <a:lnTo>
                    <a:pt x="1278166" y="825055"/>
                  </a:lnTo>
                  <a:lnTo>
                    <a:pt x="1324724" y="688200"/>
                  </a:lnTo>
                  <a:lnTo>
                    <a:pt x="1372514" y="825055"/>
                  </a:lnTo>
                  <a:lnTo>
                    <a:pt x="1372514" y="556844"/>
                  </a:lnTo>
                  <a:lnTo>
                    <a:pt x="1265453" y="556844"/>
                  </a:lnTo>
                  <a:lnTo>
                    <a:pt x="1102182" y="979665"/>
                  </a:lnTo>
                  <a:lnTo>
                    <a:pt x="1218882" y="979665"/>
                  </a:lnTo>
                  <a:lnTo>
                    <a:pt x="1247609" y="908697"/>
                  </a:lnTo>
                  <a:lnTo>
                    <a:pt x="1401851" y="908697"/>
                  </a:lnTo>
                  <a:lnTo>
                    <a:pt x="1427886" y="979665"/>
                  </a:lnTo>
                  <a:lnTo>
                    <a:pt x="1545831" y="979665"/>
                  </a:lnTo>
                  <a:close/>
                </a:path>
                <a:path w="2478405" h="1217295">
                  <a:moveTo>
                    <a:pt x="2477859" y="493001"/>
                  </a:moveTo>
                  <a:lnTo>
                    <a:pt x="2476741" y="451713"/>
                  </a:lnTo>
                  <a:lnTo>
                    <a:pt x="2472702" y="407898"/>
                  </a:lnTo>
                  <a:lnTo>
                    <a:pt x="2465654" y="366737"/>
                  </a:lnTo>
                  <a:lnTo>
                    <a:pt x="2464905" y="362343"/>
                  </a:lnTo>
                  <a:lnTo>
                    <a:pt x="2454237" y="322275"/>
                  </a:lnTo>
                  <a:lnTo>
                    <a:pt x="2452522" y="315823"/>
                  </a:lnTo>
                  <a:lnTo>
                    <a:pt x="2434704" y="269100"/>
                  </a:lnTo>
                  <a:lnTo>
                    <a:pt x="2410637" y="222948"/>
                  </a:lnTo>
                  <a:lnTo>
                    <a:pt x="2379497" y="178130"/>
                  </a:lnTo>
                  <a:lnTo>
                    <a:pt x="2343035" y="138290"/>
                  </a:lnTo>
                  <a:lnTo>
                    <a:pt x="2340432" y="135445"/>
                  </a:lnTo>
                  <a:lnTo>
                    <a:pt x="2296757" y="98615"/>
                  </a:lnTo>
                  <a:lnTo>
                    <a:pt x="2251087" y="69075"/>
                  </a:lnTo>
                  <a:lnTo>
                    <a:pt x="2204301" y="46024"/>
                  </a:lnTo>
                  <a:lnTo>
                    <a:pt x="2157260" y="28676"/>
                  </a:lnTo>
                  <a:lnTo>
                    <a:pt x="2110816" y="16256"/>
                  </a:lnTo>
                  <a:lnTo>
                    <a:pt x="2065858" y="7962"/>
                  </a:lnTo>
                  <a:lnTo>
                    <a:pt x="2036241" y="4533"/>
                  </a:lnTo>
                  <a:lnTo>
                    <a:pt x="2036241" y="230289"/>
                  </a:lnTo>
                  <a:lnTo>
                    <a:pt x="2029028" y="266166"/>
                  </a:lnTo>
                  <a:lnTo>
                    <a:pt x="2025980" y="270687"/>
                  </a:lnTo>
                  <a:lnTo>
                    <a:pt x="2025980" y="366737"/>
                  </a:lnTo>
                  <a:lnTo>
                    <a:pt x="2025980" y="823429"/>
                  </a:lnTo>
                  <a:lnTo>
                    <a:pt x="1861693" y="823429"/>
                  </a:lnTo>
                  <a:lnTo>
                    <a:pt x="1861693" y="366737"/>
                  </a:lnTo>
                  <a:lnTo>
                    <a:pt x="2025980" y="366737"/>
                  </a:lnTo>
                  <a:lnTo>
                    <a:pt x="2025980" y="270687"/>
                  </a:lnTo>
                  <a:lnTo>
                    <a:pt x="2009305" y="295402"/>
                  </a:lnTo>
                  <a:lnTo>
                    <a:pt x="1979917" y="315074"/>
                  </a:lnTo>
                  <a:lnTo>
                    <a:pt x="1943747" y="322275"/>
                  </a:lnTo>
                  <a:lnTo>
                    <a:pt x="1907667" y="315099"/>
                  </a:lnTo>
                  <a:lnTo>
                    <a:pt x="1878266" y="295478"/>
                  </a:lnTo>
                  <a:lnTo>
                    <a:pt x="1858492" y="266255"/>
                  </a:lnTo>
                  <a:lnTo>
                    <a:pt x="1851253" y="230289"/>
                  </a:lnTo>
                  <a:lnTo>
                    <a:pt x="1858454" y="194398"/>
                  </a:lnTo>
                  <a:lnTo>
                    <a:pt x="1878190" y="165163"/>
                  </a:lnTo>
                  <a:lnTo>
                    <a:pt x="1907578" y="145491"/>
                  </a:lnTo>
                  <a:lnTo>
                    <a:pt x="1943747" y="138290"/>
                  </a:lnTo>
                  <a:lnTo>
                    <a:pt x="1979828" y="145465"/>
                  </a:lnTo>
                  <a:lnTo>
                    <a:pt x="2009228" y="165087"/>
                  </a:lnTo>
                  <a:lnTo>
                    <a:pt x="2029002" y="194310"/>
                  </a:lnTo>
                  <a:lnTo>
                    <a:pt x="2036241" y="230289"/>
                  </a:lnTo>
                  <a:lnTo>
                    <a:pt x="2036241" y="4533"/>
                  </a:lnTo>
                  <a:lnTo>
                    <a:pt x="2023224" y="3009"/>
                  </a:lnTo>
                  <a:lnTo>
                    <a:pt x="1983803" y="622"/>
                  </a:lnTo>
                  <a:lnTo>
                    <a:pt x="1948459" y="0"/>
                  </a:lnTo>
                  <a:lnTo>
                    <a:pt x="1612696" y="0"/>
                  </a:lnTo>
                  <a:lnTo>
                    <a:pt x="1612696" y="981303"/>
                  </a:lnTo>
                  <a:lnTo>
                    <a:pt x="1970620" y="981303"/>
                  </a:lnTo>
                  <a:lnTo>
                    <a:pt x="2032076" y="978115"/>
                  </a:lnTo>
                  <a:lnTo>
                    <a:pt x="2089886" y="969060"/>
                  </a:lnTo>
                  <a:lnTo>
                    <a:pt x="2143849" y="954862"/>
                  </a:lnTo>
                  <a:lnTo>
                    <a:pt x="2193772" y="936269"/>
                  </a:lnTo>
                  <a:lnTo>
                    <a:pt x="2239467" y="914031"/>
                  </a:lnTo>
                  <a:lnTo>
                    <a:pt x="2280742" y="888885"/>
                  </a:lnTo>
                  <a:lnTo>
                    <a:pt x="2317394" y="861568"/>
                  </a:lnTo>
                  <a:lnTo>
                    <a:pt x="2349246" y="832815"/>
                  </a:lnTo>
                  <a:lnTo>
                    <a:pt x="2357704" y="823429"/>
                  </a:lnTo>
                  <a:lnTo>
                    <a:pt x="2382393" y="796061"/>
                  </a:lnTo>
                  <a:lnTo>
                    <a:pt x="2409926" y="757567"/>
                  </a:lnTo>
                  <a:lnTo>
                    <a:pt x="2432215" y="717397"/>
                  </a:lnTo>
                  <a:lnTo>
                    <a:pt x="2449626" y="675601"/>
                  </a:lnTo>
                  <a:lnTo>
                    <a:pt x="2462530" y="632206"/>
                  </a:lnTo>
                  <a:lnTo>
                    <a:pt x="2471293" y="587286"/>
                  </a:lnTo>
                  <a:lnTo>
                    <a:pt x="2476271" y="540867"/>
                  </a:lnTo>
                  <a:lnTo>
                    <a:pt x="2477859" y="4930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71073" y="6700901"/>
            <a:ext cx="12269470" cy="159639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4750" b="1" dirty="0">
                <a:solidFill>
                  <a:srgbClr val="FFFFFF"/>
                </a:solidFill>
                <a:latin typeface="Verdana"/>
                <a:cs typeface="Verdana"/>
              </a:rPr>
              <a:t>ПРОДВИЖЕНИЕ</a:t>
            </a:r>
            <a:r>
              <a:rPr sz="4750" b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750" b="1" spc="10" dirty="0">
                <a:solidFill>
                  <a:srgbClr val="FFFFFF"/>
                </a:solidFill>
                <a:latin typeface="Verdana"/>
                <a:cs typeface="Verdana"/>
              </a:rPr>
              <a:t>ФЕСТИВАЛЯ</a:t>
            </a:r>
            <a:endParaRPr sz="4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4750" b="1" spc="-6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4750" b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750" b="1" spc="-25" dirty="0">
                <a:solidFill>
                  <a:srgbClr val="FFFFFF"/>
                </a:solidFill>
                <a:latin typeface="Verdana"/>
                <a:cs typeface="Verdana"/>
              </a:rPr>
              <a:t>НОВОЙ</a:t>
            </a:r>
            <a:r>
              <a:rPr sz="4750" b="1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750" b="1" spc="15" dirty="0">
                <a:solidFill>
                  <a:srgbClr val="FFFFFF"/>
                </a:solidFill>
                <a:latin typeface="Verdana"/>
                <a:cs typeface="Verdana"/>
              </a:rPr>
              <a:t>ЦИФРОВОЙ</a:t>
            </a:r>
            <a:r>
              <a:rPr sz="4750" b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750" b="1" spc="10" dirty="0">
                <a:solidFill>
                  <a:srgbClr val="FFFFFF"/>
                </a:solidFill>
                <a:latin typeface="Verdana"/>
                <a:cs typeface="Verdana"/>
              </a:rPr>
              <a:t>РЕАЛЬНОСТИ</a:t>
            </a:r>
            <a:endParaRPr sz="475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466445" y="5654281"/>
                </a:moveTo>
                <a:lnTo>
                  <a:pt x="0" y="5654281"/>
                </a:lnTo>
                <a:lnTo>
                  <a:pt x="0" y="5658091"/>
                </a:lnTo>
                <a:lnTo>
                  <a:pt x="459397" y="5658091"/>
                </a:lnTo>
                <a:lnTo>
                  <a:pt x="459397" y="7992351"/>
                </a:lnTo>
                <a:lnTo>
                  <a:pt x="0" y="7992351"/>
                </a:lnTo>
                <a:lnTo>
                  <a:pt x="0" y="7998701"/>
                </a:lnTo>
                <a:lnTo>
                  <a:pt x="466445" y="7998701"/>
                </a:lnTo>
                <a:lnTo>
                  <a:pt x="466445" y="7992351"/>
                </a:lnTo>
                <a:lnTo>
                  <a:pt x="466445" y="5658091"/>
                </a:lnTo>
                <a:lnTo>
                  <a:pt x="466445" y="5654281"/>
                </a:lnTo>
                <a:close/>
              </a:path>
              <a:path w="20104100" h="11308715">
                <a:moveTo>
                  <a:pt x="1164577" y="283679"/>
                </a:moveTo>
                <a:lnTo>
                  <a:pt x="558126" y="283679"/>
                </a:lnTo>
                <a:lnTo>
                  <a:pt x="558126" y="291299"/>
                </a:lnTo>
                <a:lnTo>
                  <a:pt x="558126" y="432269"/>
                </a:lnTo>
                <a:lnTo>
                  <a:pt x="558126" y="438619"/>
                </a:lnTo>
                <a:lnTo>
                  <a:pt x="558126" y="1367548"/>
                </a:lnTo>
                <a:lnTo>
                  <a:pt x="558126" y="1378356"/>
                </a:lnTo>
                <a:lnTo>
                  <a:pt x="558126" y="2440736"/>
                </a:lnTo>
                <a:lnTo>
                  <a:pt x="545985" y="2454325"/>
                </a:lnTo>
                <a:lnTo>
                  <a:pt x="514083" y="2486228"/>
                </a:lnTo>
                <a:lnTo>
                  <a:pt x="480428" y="2516289"/>
                </a:lnTo>
                <a:lnTo>
                  <a:pt x="473494" y="2521813"/>
                </a:lnTo>
                <a:lnTo>
                  <a:pt x="473494" y="1297292"/>
                </a:lnTo>
                <a:lnTo>
                  <a:pt x="480428" y="1302804"/>
                </a:lnTo>
                <a:lnTo>
                  <a:pt x="514083" y="1332852"/>
                </a:lnTo>
                <a:lnTo>
                  <a:pt x="545985" y="1364754"/>
                </a:lnTo>
                <a:lnTo>
                  <a:pt x="558126" y="1378356"/>
                </a:lnTo>
                <a:lnTo>
                  <a:pt x="558126" y="1367548"/>
                </a:lnTo>
                <a:lnTo>
                  <a:pt x="529615" y="1338008"/>
                </a:lnTo>
                <a:lnTo>
                  <a:pt x="497014" y="1307769"/>
                </a:lnTo>
                <a:lnTo>
                  <a:pt x="473494" y="1288249"/>
                </a:lnTo>
                <a:lnTo>
                  <a:pt x="473494" y="438619"/>
                </a:lnTo>
                <a:lnTo>
                  <a:pt x="558126" y="438619"/>
                </a:lnTo>
                <a:lnTo>
                  <a:pt x="558126" y="432269"/>
                </a:lnTo>
                <a:lnTo>
                  <a:pt x="466445" y="432269"/>
                </a:lnTo>
                <a:lnTo>
                  <a:pt x="466445" y="438619"/>
                </a:lnTo>
                <a:lnTo>
                  <a:pt x="466445" y="1282395"/>
                </a:lnTo>
                <a:lnTo>
                  <a:pt x="426974" y="1252842"/>
                </a:lnTo>
                <a:lnTo>
                  <a:pt x="389686" y="1228318"/>
                </a:lnTo>
                <a:lnTo>
                  <a:pt x="350977" y="1205865"/>
                </a:lnTo>
                <a:lnTo>
                  <a:pt x="310946" y="1185545"/>
                </a:lnTo>
                <a:lnTo>
                  <a:pt x="269659" y="1167434"/>
                </a:lnTo>
                <a:lnTo>
                  <a:pt x="227203" y="1151623"/>
                </a:lnTo>
                <a:lnTo>
                  <a:pt x="183642" y="1138199"/>
                </a:lnTo>
                <a:lnTo>
                  <a:pt x="139065" y="1127213"/>
                </a:lnTo>
                <a:lnTo>
                  <a:pt x="93548" y="1118755"/>
                </a:lnTo>
                <a:lnTo>
                  <a:pt x="47167" y="1112913"/>
                </a:lnTo>
                <a:lnTo>
                  <a:pt x="0" y="1109751"/>
                </a:lnTo>
                <a:lnTo>
                  <a:pt x="0" y="1117142"/>
                </a:lnTo>
                <a:lnTo>
                  <a:pt x="17627" y="1117663"/>
                </a:lnTo>
                <a:lnTo>
                  <a:pt x="65189" y="1121956"/>
                </a:lnTo>
                <a:lnTo>
                  <a:pt x="111899" y="1129004"/>
                </a:lnTo>
                <a:lnTo>
                  <a:pt x="157683" y="1138720"/>
                </a:lnTo>
                <a:lnTo>
                  <a:pt x="202438" y="1151026"/>
                </a:lnTo>
                <a:lnTo>
                  <a:pt x="246113" y="1165847"/>
                </a:lnTo>
                <a:lnTo>
                  <a:pt x="288594" y="1183093"/>
                </a:lnTo>
                <a:lnTo>
                  <a:pt x="329819" y="1202690"/>
                </a:lnTo>
                <a:lnTo>
                  <a:pt x="369697" y="1224534"/>
                </a:lnTo>
                <a:lnTo>
                  <a:pt x="408152" y="1248549"/>
                </a:lnTo>
                <a:lnTo>
                  <a:pt x="445084" y="1274673"/>
                </a:lnTo>
                <a:lnTo>
                  <a:pt x="466445" y="1291678"/>
                </a:lnTo>
                <a:lnTo>
                  <a:pt x="466445" y="2527414"/>
                </a:lnTo>
                <a:lnTo>
                  <a:pt x="408152" y="2570530"/>
                </a:lnTo>
                <a:lnTo>
                  <a:pt x="369697" y="2594546"/>
                </a:lnTo>
                <a:lnTo>
                  <a:pt x="329819" y="2616403"/>
                </a:lnTo>
                <a:lnTo>
                  <a:pt x="288594" y="2635986"/>
                </a:lnTo>
                <a:lnTo>
                  <a:pt x="246113" y="2653233"/>
                </a:lnTo>
                <a:lnTo>
                  <a:pt x="202438" y="2668054"/>
                </a:lnTo>
                <a:lnTo>
                  <a:pt x="157683" y="2680360"/>
                </a:lnTo>
                <a:lnTo>
                  <a:pt x="111899" y="2690076"/>
                </a:lnTo>
                <a:lnTo>
                  <a:pt x="65189" y="2697124"/>
                </a:lnTo>
                <a:lnTo>
                  <a:pt x="17627" y="2701417"/>
                </a:lnTo>
                <a:lnTo>
                  <a:pt x="0" y="2701937"/>
                </a:lnTo>
                <a:lnTo>
                  <a:pt x="0" y="2709341"/>
                </a:lnTo>
                <a:lnTo>
                  <a:pt x="47167" y="2706179"/>
                </a:lnTo>
                <a:lnTo>
                  <a:pt x="93548" y="2700337"/>
                </a:lnTo>
                <a:lnTo>
                  <a:pt x="139065" y="2691879"/>
                </a:lnTo>
                <a:lnTo>
                  <a:pt x="183642" y="2680893"/>
                </a:lnTo>
                <a:lnTo>
                  <a:pt x="227203" y="2667457"/>
                </a:lnTo>
                <a:lnTo>
                  <a:pt x="269659" y="2651645"/>
                </a:lnTo>
                <a:lnTo>
                  <a:pt x="310946" y="2633548"/>
                </a:lnTo>
                <a:lnTo>
                  <a:pt x="350977" y="2613228"/>
                </a:lnTo>
                <a:lnTo>
                  <a:pt x="389686" y="2590762"/>
                </a:lnTo>
                <a:lnTo>
                  <a:pt x="426974" y="2566238"/>
                </a:lnTo>
                <a:lnTo>
                  <a:pt x="462775" y="2539733"/>
                </a:lnTo>
                <a:lnTo>
                  <a:pt x="466445" y="2536698"/>
                </a:lnTo>
                <a:lnTo>
                  <a:pt x="466445" y="2788120"/>
                </a:lnTo>
                <a:lnTo>
                  <a:pt x="466445" y="2794470"/>
                </a:lnTo>
                <a:lnTo>
                  <a:pt x="1072896" y="2794470"/>
                </a:lnTo>
                <a:lnTo>
                  <a:pt x="1072896" y="2788120"/>
                </a:lnTo>
                <a:lnTo>
                  <a:pt x="473494" y="2788120"/>
                </a:lnTo>
                <a:lnTo>
                  <a:pt x="473494" y="2530843"/>
                </a:lnTo>
                <a:lnTo>
                  <a:pt x="497014" y="2511323"/>
                </a:lnTo>
                <a:lnTo>
                  <a:pt x="529615" y="2481084"/>
                </a:lnTo>
                <a:lnTo>
                  <a:pt x="558126" y="2451544"/>
                </a:lnTo>
                <a:lnTo>
                  <a:pt x="558126" y="2639530"/>
                </a:lnTo>
                <a:lnTo>
                  <a:pt x="558126" y="2645880"/>
                </a:lnTo>
                <a:lnTo>
                  <a:pt x="1065847" y="2645880"/>
                </a:lnTo>
                <a:lnTo>
                  <a:pt x="1065847" y="2787497"/>
                </a:lnTo>
                <a:lnTo>
                  <a:pt x="1072896" y="2787497"/>
                </a:lnTo>
                <a:lnTo>
                  <a:pt x="1072896" y="2645880"/>
                </a:lnTo>
                <a:lnTo>
                  <a:pt x="1164577" y="2645880"/>
                </a:lnTo>
                <a:lnTo>
                  <a:pt x="1164577" y="2639530"/>
                </a:lnTo>
                <a:lnTo>
                  <a:pt x="1072896" y="2639530"/>
                </a:lnTo>
                <a:lnTo>
                  <a:pt x="1072896" y="439254"/>
                </a:lnTo>
                <a:lnTo>
                  <a:pt x="1065847" y="439254"/>
                </a:lnTo>
                <a:lnTo>
                  <a:pt x="1065847" y="2639530"/>
                </a:lnTo>
                <a:lnTo>
                  <a:pt x="565175" y="2639530"/>
                </a:lnTo>
                <a:lnTo>
                  <a:pt x="565175" y="2443670"/>
                </a:lnTo>
                <a:lnTo>
                  <a:pt x="589559" y="2415438"/>
                </a:lnTo>
                <a:lnTo>
                  <a:pt x="616750" y="2380183"/>
                </a:lnTo>
                <a:lnTo>
                  <a:pt x="641997" y="2343416"/>
                </a:lnTo>
                <a:lnTo>
                  <a:pt x="665200" y="2305202"/>
                </a:lnTo>
                <a:lnTo>
                  <a:pt x="686295" y="2265642"/>
                </a:lnTo>
                <a:lnTo>
                  <a:pt x="705205" y="2224798"/>
                </a:lnTo>
                <a:lnTo>
                  <a:pt x="721842" y="2182749"/>
                </a:lnTo>
                <a:lnTo>
                  <a:pt x="736130" y="2139569"/>
                </a:lnTo>
                <a:lnTo>
                  <a:pt x="748004" y="2095347"/>
                </a:lnTo>
                <a:lnTo>
                  <a:pt x="757364" y="2050148"/>
                </a:lnTo>
                <a:lnTo>
                  <a:pt x="764159" y="2004072"/>
                </a:lnTo>
                <a:lnTo>
                  <a:pt x="768286" y="1957171"/>
                </a:lnTo>
                <a:lnTo>
                  <a:pt x="769670" y="1909546"/>
                </a:lnTo>
                <a:lnTo>
                  <a:pt x="768286" y="1861908"/>
                </a:lnTo>
                <a:lnTo>
                  <a:pt x="764159" y="1815020"/>
                </a:lnTo>
                <a:lnTo>
                  <a:pt x="762622" y="1804606"/>
                </a:lnTo>
                <a:lnTo>
                  <a:pt x="762622" y="1909546"/>
                </a:lnTo>
                <a:lnTo>
                  <a:pt x="761174" y="1957870"/>
                </a:lnTo>
                <a:lnTo>
                  <a:pt x="756881" y="2005431"/>
                </a:lnTo>
                <a:lnTo>
                  <a:pt x="749833" y="2052142"/>
                </a:lnTo>
                <a:lnTo>
                  <a:pt x="740117" y="2097925"/>
                </a:lnTo>
                <a:lnTo>
                  <a:pt x="727811" y="2142693"/>
                </a:lnTo>
                <a:lnTo>
                  <a:pt x="712990" y="2186355"/>
                </a:lnTo>
                <a:lnTo>
                  <a:pt x="695744" y="2228850"/>
                </a:lnTo>
                <a:lnTo>
                  <a:pt x="676160" y="2270074"/>
                </a:lnTo>
                <a:lnTo>
                  <a:pt x="654304" y="2309952"/>
                </a:lnTo>
                <a:lnTo>
                  <a:pt x="630288" y="2348395"/>
                </a:lnTo>
                <a:lnTo>
                  <a:pt x="604164" y="2385326"/>
                </a:lnTo>
                <a:lnTo>
                  <a:pt x="576046" y="2420670"/>
                </a:lnTo>
                <a:lnTo>
                  <a:pt x="565175" y="2432850"/>
                </a:lnTo>
                <a:lnTo>
                  <a:pt x="565175" y="1386243"/>
                </a:lnTo>
                <a:lnTo>
                  <a:pt x="604164" y="1433753"/>
                </a:lnTo>
                <a:lnTo>
                  <a:pt x="630288" y="1470685"/>
                </a:lnTo>
                <a:lnTo>
                  <a:pt x="654304" y="1509141"/>
                </a:lnTo>
                <a:lnTo>
                  <a:pt x="676160" y="1549019"/>
                </a:lnTo>
                <a:lnTo>
                  <a:pt x="695744" y="1590243"/>
                </a:lnTo>
                <a:lnTo>
                  <a:pt x="712990" y="1632724"/>
                </a:lnTo>
                <a:lnTo>
                  <a:pt x="727811" y="1676400"/>
                </a:lnTo>
                <a:lnTo>
                  <a:pt x="740117" y="1721167"/>
                </a:lnTo>
                <a:lnTo>
                  <a:pt x="749833" y="1766938"/>
                </a:lnTo>
                <a:lnTo>
                  <a:pt x="756881" y="1813661"/>
                </a:lnTo>
                <a:lnTo>
                  <a:pt x="761174" y="1861223"/>
                </a:lnTo>
                <a:lnTo>
                  <a:pt x="762622" y="1909546"/>
                </a:lnTo>
                <a:lnTo>
                  <a:pt x="762622" y="1804606"/>
                </a:lnTo>
                <a:lnTo>
                  <a:pt x="748004" y="1723732"/>
                </a:lnTo>
                <a:lnTo>
                  <a:pt x="736130" y="1679511"/>
                </a:lnTo>
                <a:lnTo>
                  <a:pt x="721842" y="1636344"/>
                </a:lnTo>
                <a:lnTo>
                  <a:pt x="705205" y="1594294"/>
                </a:lnTo>
                <a:lnTo>
                  <a:pt x="686295" y="1553438"/>
                </a:lnTo>
                <a:lnTo>
                  <a:pt x="665200" y="1513878"/>
                </a:lnTo>
                <a:lnTo>
                  <a:pt x="641997" y="1475676"/>
                </a:lnTo>
                <a:lnTo>
                  <a:pt x="616750" y="1438910"/>
                </a:lnTo>
                <a:lnTo>
                  <a:pt x="589559" y="1403654"/>
                </a:lnTo>
                <a:lnTo>
                  <a:pt x="565175" y="1375422"/>
                </a:lnTo>
                <a:lnTo>
                  <a:pt x="565175" y="438619"/>
                </a:lnTo>
                <a:lnTo>
                  <a:pt x="1072896" y="438619"/>
                </a:lnTo>
                <a:lnTo>
                  <a:pt x="1072896" y="432269"/>
                </a:lnTo>
                <a:lnTo>
                  <a:pt x="565175" y="432269"/>
                </a:lnTo>
                <a:lnTo>
                  <a:pt x="565175" y="291299"/>
                </a:lnTo>
                <a:lnTo>
                  <a:pt x="1157516" y="291299"/>
                </a:lnTo>
                <a:lnTo>
                  <a:pt x="1157516" y="2639390"/>
                </a:lnTo>
                <a:lnTo>
                  <a:pt x="1164577" y="2639390"/>
                </a:lnTo>
                <a:lnTo>
                  <a:pt x="1164577" y="291299"/>
                </a:lnTo>
                <a:lnTo>
                  <a:pt x="1164577" y="291160"/>
                </a:lnTo>
                <a:lnTo>
                  <a:pt x="1164577" y="283679"/>
                </a:lnTo>
                <a:close/>
              </a:path>
              <a:path w="20104100" h="11308715">
                <a:moveTo>
                  <a:pt x="1418437" y="3425672"/>
                </a:moveTo>
                <a:lnTo>
                  <a:pt x="1415757" y="3379216"/>
                </a:lnTo>
                <a:lnTo>
                  <a:pt x="1411376" y="3354159"/>
                </a:lnTo>
                <a:lnTo>
                  <a:pt x="1411376" y="3425672"/>
                </a:lnTo>
                <a:lnTo>
                  <a:pt x="1408328" y="3474758"/>
                </a:lnTo>
                <a:lnTo>
                  <a:pt x="1399425" y="3522040"/>
                </a:lnTo>
                <a:lnTo>
                  <a:pt x="1385036" y="3567125"/>
                </a:lnTo>
                <a:lnTo>
                  <a:pt x="1365529" y="3609657"/>
                </a:lnTo>
                <a:lnTo>
                  <a:pt x="1341259" y="3649268"/>
                </a:lnTo>
                <a:lnTo>
                  <a:pt x="1312608" y="3685603"/>
                </a:lnTo>
                <a:lnTo>
                  <a:pt x="1279931" y="3718280"/>
                </a:lnTo>
                <a:lnTo>
                  <a:pt x="1243609" y="3746931"/>
                </a:lnTo>
                <a:lnTo>
                  <a:pt x="1203998" y="3771188"/>
                </a:lnTo>
                <a:lnTo>
                  <a:pt x="1161465" y="3790708"/>
                </a:lnTo>
                <a:lnTo>
                  <a:pt x="1116368" y="3805097"/>
                </a:lnTo>
                <a:lnTo>
                  <a:pt x="1069098" y="3814000"/>
                </a:lnTo>
                <a:lnTo>
                  <a:pt x="1020013" y="3817048"/>
                </a:lnTo>
                <a:lnTo>
                  <a:pt x="970915" y="3814000"/>
                </a:lnTo>
                <a:lnTo>
                  <a:pt x="923645" y="3805097"/>
                </a:lnTo>
                <a:lnTo>
                  <a:pt x="878560" y="3790708"/>
                </a:lnTo>
                <a:lnTo>
                  <a:pt x="836015" y="3771188"/>
                </a:lnTo>
                <a:lnTo>
                  <a:pt x="796404" y="3746931"/>
                </a:lnTo>
                <a:lnTo>
                  <a:pt x="795451" y="3746195"/>
                </a:lnTo>
                <a:lnTo>
                  <a:pt x="808062" y="3751516"/>
                </a:lnTo>
                <a:lnTo>
                  <a:pt x="851077" y="3764216"/>
                </a:lnTo>
                <a:lnTo>
                  <a:pt x="895972" y="3772065"/>
                </a:lnTo>
                <a:lnTo>
                  <a:pt x="942441" y="3774744"/>
                </a:lnTo>
                <a:lnTo>
                  <a:pt x="988898" y="3772065"/>
                </a:lnTo>
                <a:lnTo>
                  <a:pt x="1033792" y="3764216"/>
                </a:lnTo>
                <a:lnTo>
                  <a:pt x="1076807" y="3751516"/>
                </a:lnTo>
                <a:lnTo>
                  <a:pt x="1117650" y="3734244"/>
                </a:lnTo>
                <a:lnTo>
                  <a:pt x="1156030" y="3712718"/>
                </a:lnTo>
                <a:lnTo>
                  <a:pt x="1191628" y="3687216"/>
                </a:lnTo>
                <a:lnTo>
                  <a:pt x="1224165" y="3658044"/>
                </a:lnTo>
                <a:lnTo>
                  <a:pt x="1253324" y="3625507"/>
                </a:lnTo>
                <a:lnTo>
                  <a:pt x="1278826" y="3589909"/>
                </a:lnTo>
                <a:lnTo>
                  <a:pt x="1300353" y="3551529"/>
                </a:lnTo>
                <a:lnTo>
                  <a:pt x="1317625" y="3510686"/>
                </a:lnTo>
                <a:lnTo>
                  <a:pt x="1330325" y="3467671"/>
                </a:lnTo>
                <a:lnTo>
                  <a:pt x="1338173" y="3422777"/>
                </a:lnTo>
                <a:lnTo>
                  <a:pt x="1340853" y="3376307"/>
                </a:lnTo>
                <a:lnTo>
                  <a:pt x="1338173" y="3329851"/>
                </a:lnTo>
                <a:lnTo>
                  <a:pt x="1330325" y="3284956"/>
                </a:lnTo>
                <a:lnTo>
                  <a:pt x="1317625" y="3241941"/>
                </a:lnTo>
                <a:lnTo>
                  <a:pt x="1300353" y="3201085"/>
                </a:lnTo>
                <a:lnTo>
                  <a:pt x="1278826" y="3162719"/>
                </a:lnTo>
                <a:lnTo>
                  <a:pt x="1253324" y="3127108"/>
                </a:lnTo>
                <a:lnTo>
                  <a:pt x="1224165" y="3094571"/>
                </a:lnTo>
                <a:lnTo>
                  <a:pt x="1216901" y="3088068"/>
                </a:lnTo>
                <a:lnTo>
                  <a:pt x="1243609" y="3104426"/>
                </a:lnTo>
                <a:lnTo>
                  <a:pt x="1279931" y="3133077"/>
                </a:lnTo>
                <a:lnTo>
                  <a:pt x="1312608" y="3165741"/>
                </a:lnTo>
                <a:lnTo>
                  <a:pt x="1341259" y="3202076"/>
                </a:lnTo>
                <a:lnTo>
                  <a:pt x="1365529" y="3241687"/>
                </a:lnTo>
                <a:lnTo>
                  <a:pt x="1385036" y="3284220"/>
                </a:lnTo>
                <a:lnTo>
                  <a:pt x="1399425" y="3329305"/>
                </a:lnTo>
                <a:lnTo>
                  <a:pt x="1408328" y="3376574"/>
                </a:lnTo>
                <a:lnTo>
                  <a:pt x="1411376" y="3425672"/>
                </a:lnTo>
                <a:lnTo>
                  <a:pt x="1411376" y="3354159"/>
                </a:lnTo>
                <a:lnTo>
                  <a:pt x="1395209" y="3291306"/>
                </a:lnTo>
                <a:lnTo>
                  <a:pt x="1377937" y="3250463"/>
                </a:lnTo>
                <a:lnTo>
                  <a:pt x="1356398" y="3212084"/>
                </a:lnTo>
                <a:lnTo>
                  <a:pt x="1330896" y="3176486"/>
                </a:lnTo>
                <a:lnTo>
                  <a:pt x="1301737" y="3143948"/>
                </a:lnTo>
                <a:lnTo>
                  <a:pt x="1269199" y="3114776"/>
                </a:lnTo>
                <a:lnTo>
                  <a:pt x="1233601" y="3089275"/>
                </a:lnTo>
                <a:lnTo>
                  <a:pt x="1195222" y="3067748"/>
                </a:lnTo>
                <a:lnTo>
                  <a:pt x="1193342" y="3066961"/>
                </a:lnTo>
                <a:lnTo>
                  <a:pt x="1191628" y="3065411"/>
                </a:lnTo>
                <a:lnTo>
                  <a:pt x="1156030" y="3039910"/>
                </a:lnTo>
                <a:lnTo>
                  <a:pt x="1117650" y="3018371"/>
                </a:lnTo>
                <a:lnTo>
                  <a:pt x="1076807" y="3001111"/>
                </a:lnTo>
                <a:lnTo>
                  <a:pt x="1033792" y="2988399"/>
                </a:lnTo>
                <a:lnTo>
                  <a:pt x="988898" y="2980563"/>
                </a:lnTo>
                <a:lnTo>
                  <a:pt x="942441" y="2977883"/>
                </a:lnTo>
                <a:lnTo>
                  <a:pt x="895972" y="2980563"/>
                </a:lnTo>
                <a:lnTo>
                  <a:pt x="851077" y="2988399"/>
                </a:lnTo>
                <a:lnTo>
                  <a:pt x="808062" y="3001111"/>
                </a:lnTo>
                <a:lnTo>
                  <a:pt x="767219" y="3018371"/>
                </a:lnTo>
                <a:lnTo>
                  <a:pt x="728840" y="3039910"/>
                </a:lnTo>
                <a:lnTo>
                  <a:pt x="693242" y="3065411"/>
                </a:lnTo>
                <a:lnTo>
                  <a:pt x="660704" y="3094571"/>
                </a:lnTo>
                <a:lnTo>
                  <a:pt x="631532" y="3127108"/>
                </a:lnTo>
                <a:lnTo>
                  <a:pt x="606044" y="3162719"/>
                </a:lnTo>
                <a:lnTo>
                  <a:pt x="584504" y="3201085"/>
                </a:lnTo>
                <a:lnTo>
                  <a:pt x="567232" y="3241941"/>
                </a:lnTo>
                <a:lnTo>
                  <a:pt x="554532" y="3284956"/>
                </a:lnTo>
                <a:lnTo>
                  <a:pt x="546684" y="3329851"/>
                </a:lnTo>
                <a:lnTo>
                  <a:pt x="544004" y="3376307"/>
                </a:lnTo>
                <a:lnTo>
                  <a:pt x="551065" y="3376307"/>
                </a:lnTo>
                <a:lnTo>
                  <a:pt x="554113" y="3327209"/>
                </a:lnTo>
                <a:lnTo>
                  <a:pt x="563016" y="3279940"/>
                </a:lnTo>
                <a:lnTo>
                  <a:pt x="577405" y="3234855"/>
                </a:lnTo>
                <a:lnTo>
                  <a:pt x="596925" y="3192322"/>
                </a:lnTo>
                <a:lnTo>
                  <a:pt x="621182" y="3152711"/>
                </a:lnTo>
                <a:lnTo>
                  <a:pt x="649833" y="3116376"/>
                </a:lnTo>
                <a:lnTo>
                  <a:pt x="682510" y="3083712"/>
                </a:lnTo>
                <a:lnTo>
                  <a:pt x="718832" y="3055061"/>
                </a:lnTo>
                <a:lnTo>
                  <a:pt x="758456" y="3030791"/>
                </a:lnTo>
                <a:lnTo>
                  <a:pt x="800989" y="3011284"/>
                </a:lnTo>
                <a:lnTo>
                  <a:pt x="846074" y="2996895"/>
                </a:lnTo>
                <a:lnTo>
                  <a:pt x="893343" y="2987992"/>
                </a:lnTo>
                <a:lnTo>
                  <a:pt x="942441" y="2984944"/>
                </a:lnTo>
                <a:lnTo>
                  <a:pt x="991527" y="2987992"/>
                </a:lnTo>
                <a:lnTo>
                  <a:pt x="1038809" y="2996895"/>
                </a:lnTo>
                <a:lnTo>
                  <a:pt x="1083894" y="3011284"/>
                </a:lnTo>
                <a:lnTo>
                  <a:pt x="1126426" y="3030791"/>
                </a:lnTo>
                <a:lnTo>
                  <a:pt x="1166037" y="3055061"/>
                </a:lnTo>
                <a:lnTo>
                  <a:pt x="1166977" y="3055810"/>
                </a:lnTo>
                <a:lnTo>
                  <a:pt x="1154379" y="3050476"/>
                </a:lnTo>
                <a:lnTo>
                  <a:pt x="1111364" y="3037776"/>
                </a:lnTo>
                <a:lnTo>
                  <a:pt x="1066469" y="3029928"/>
                </a:lnTo>
                <a:lnTo>
                  <a:pt x="1020013" y="3027248"/>
                </a:lnTo>
                <a:lnTo>
                  <a:pt x="1020013" y="3034296"/>
                </a:lnTo>
                <a:lnTo>
                  <a:pt x="1069098" y="3037344"/>
                </a:lnTo>
                <a:lnTo>
                  <a:pt x="1116368" y="3046247"/>
                </a:lnTo>
                <a:lnTo>
                  <a:pt x="1161465" y="3060649"/>
                </a:lnTo>
                <a:lnTo>
                  <a:pt x="1202359" y="3083712"/>
                </a:lnTo>
                <a:lnTo>
                  <a:pt x="1235036" y="3116376"/>
                </a:lnTo>
                <a:lnTo>
                  <a:pt x="1263688" y="3152711"/>
                </a:lnTo>
                <a:lnTo>
                  <a:pt x="1287957" y="3192322"/>
                </a:lnTo>
                <a:lnTo>
                  <a:pt x="1307465" y="3234855"/>
                </a:lnTo>
                <a:lnTo>
                  <a:pt x="1321854" y="3279940"/>
                </a:lnTo>
                <a:lnTo>
                  <a:pt x="1330756" y="3327209"/>
                </a:lnTo>
                <a:lnTo>
                  <a:pt x="1333804" y="3376320"/>
                </a:lnTo>
                <a:lnTo>
                  <a:pt x="1330756" y="3425406"/>
                </a:lnTo>
                <a:lnTo>
                  <a:pt x="1321854" y="3472675"/>
                </a:lnTo>
                <a:lnTo>
                  <a:pt x="1307465" y="3517760"/>
                </a:lnTo>
                <a:lnTo>
                  <a:pt x="1287957" y="3560292"/>
                </a:lnTo>
                <a:lnTo>
                  <a:pt x="1263688" y="3599916"/>
                </a:lnTo>
                <a:lnTo>
                  <a:pt x="1235036" y="3636238"/>
                </a:lnTo>
                <a:lnTo>
                  <a:pt x="1202359" y="3668915"/>
                </a:lnTo>
                <a:lnTo>
                  <a:pt x="1166037" y="3697567"/>
                </a:lnTo>
                <a:lnTo>
                  <a:pt x="1126426" y="3721836"/>
                </a:lnTo>
                <a:lnTo>
                  <a:pt x="1083894" y="3741343"/>
                </a:lnTo>
                <a:lnTo>
                  <a:pt x="1038809" y="3755733"/>
                </a:lnTo>
                <a:lnTo>
                  <a:pt x="991527" y="3764635"/>
                </a:lnTo>
                <a:lnTo>
                  <a:pt x="942441" y="3767683"/>
                </a:lnTo>
                <a:lnTo>
                  <a:pt x="893343" y="3764635"/>
                </a:lnTo>
                <a:lnTo>
                  <a:pt x="846074" y="3755733"/>
                </a:lnTo>
                <a:lnTo>
                  <a:pt x="800989" y="3741343"/>
                </a:lnTo>
                <a:lnTo>
                  <a:pt x="760082" y="3718280"/>
                </a:lnTo>
                <a:lnTo>
                  <a:pt x="727405" y="3685603"/>
                </a:lnTo>
                <a:lnTo>
                  <a:pt x="698754" y="3649268"/>
                </a:lnTo>
                <a:lnTo>
                  <a:pt x="674497" y="3609657"/>
                </a:lnTo>
                <a:lnTo>
                  <a:pt x="654977" y="3567125"/>
                </a:lnTo>
                <a:lnTo>
                  <a:pt x="640588" y="3522040"/>
                </a:lnTo>
                <a:lnTo>
                  <a:pt x="631685" y="3474758"/>
                </a:lnTo>
                <a:lnTo>
                  <a:pt x="628637" y="3425672"/>
                </a:lnTo>
                <a:lnTo>
                  <a:pt x="631685" y="3376574"/>
                </a:lnTo>
                <a:lnTo>
                  <a:pt x="640588" y="3329305"/>
                </a:lnTo>
                <a:lnTo>
                  <a:pt x="654977" y="3284220"/>
                </a:lnTo>
                <a:lnTo>
                  <a:pt x="674497" y="3241687"/>
                </a:lnTo>
                <a:lnTo>
                  <a:pt x="698754" y="3202076"/>
                </a:lnTo>
                <a:lnTo>
                  <a:pt x="727405" y="3165741"/>
                </a:lnTo>
                <a:lnTo>
                  <a:pt x="760082" y="3133077"/>
                </a:lnTo>
                <a:lnTo>
                  <a:pt x="796404" y="3104426"/>
                </a:lnTo>
                <a:lnTo>
                  <a:pt x="836015" y="3080156"/>
                </a:lnTo>
                <a:lnTo>
                  <a:pt x="878560" y="3060649"/>
                </a:lnTo>
                <a:lnTo>
                  <a:pt x="923645" y="3046247"/>
                </a:lnTo>
                <a:lnTo>
                  <a:pt x="970915" y="3037344"/>
                </a:lnTo>
                <a:lnTo>
                  <a:pt x="1020013" y="3034296"/>
                </a:lnTo>
                <a:lnTo>
                  <a:pt x="1020000" y="3027248"/>
                </a:lnTo>
                <a:lnTo>
                  <a:pt x="973543" y="3029928"/>
                </a:lnTo>
                <a:lnTo>
                  <a:pt x="928649" y="3037776"/>
                </a:lnTo>
                <a:lnTo>
                  <a:pt x="885634" y="3050476"/>
                </a:lnTo>
                <a:lnTo>
                  <a:pt x="844791" y="3067748"/>
                </a:lnTo>
                <a:lnTo>
                  <a:pt x="806411" y="3089275"/>
                </a:lnTo>
                <a:lnTo>
                  <a:pt x="770813" y="3114776"/>
                </a:lnTo>
                <a:lnTo>
                  <a:pt x="738276" y="3143948"/>
                </a:lnTo>
                <a:lnTo>
                  <a:pt x="709104" y="3176486"/>
                </a:lnTo>
                <a:lnTo>
                  <a:pt x="683602" y="3212084"/>
                </a:lnTo>
                <a:lnTo>
                  <a:pt x="662076" y="3250463"/>
                </a:lnTo>
                <a:lnTo>
                  <a:pt x="644804" y="3291306"/>
                </a:lnTo>
                <a:lnTo>
                  <a:pt x="632104" y="3334321"/>
                </a:lnTo>
                <a:lnTo>
                  <a:pt x="624255" y="3379216"/>
                </a:lnTo>
                <a:lnTo>
                  <a:pt x="621576" y="3425672"/>
                </a:lnTo>
                <a:lnTo>
                  <a:pt x="624255" y="3472142"/>
                </a:lnTo>
                <a:lnTo>
                  <a:pt x="632104" y="3517036"/>
                </a:lnTo>
                <a:lnTo>
                  <a:pt x="644804" y="3560051"/>
                </a:lnTo>
                <a:lnTo>
                  <a:pt x="662076" y="3600894"/>
                </a:lnTo>
                <a:lnTo>
                  <a:pt x="683602" y="3639274"/>
                </a:lnTo>
                <a:lnTo>
                  <a:pt x="709104" y="3674872"/>
                </a:lnTo>
                <a:lnTo>
                  <a:pt x="738276" y="3707409"/>
                </a:lnTo>
                <a:lnTo>
                  <a:pt x="745553" y="3713950"/>
                </a:lnTo>
                <a:lnTo>
                  <a:pt x="718832" y="3697567"/>
                </a:lnTo>
                <a:lnTo>
                  <a:pt x="682510" y="3668915"/>
                </a:lnTo>
                <a:lnTo>
                  <a:pt x="649833" y="3636238"/>
                </a:lnTo>
                <a:lnTo>
                  <a:pt x="621182" y="3599916"/>
                </a:lnTo>
                <a:lnTo>
                  <a:pt x="596925" y="3560292"/>
                </a:lnTo>
                <a:lnTo>
                  <a:pt x="577405" y="3517760"/>
                </a:lnTo>
                <a:lnTo>
                  <a:pt x="563016" y="3472675"/>
                </a:lnTo>
                <a:lnTo>
                  <a:pt x="554113" y="3425406"/>
                </a:lnTo>
                <a:lnTo>
                  <a:pt x="551065" y="3376307"/>
                </a:lnTo>
                <a:lnTo>
                  <a:pt x="544004" y="3376320"/>
                </a:lnTo>
                <a:lnTo>
                  <a:pt x="546684" y="3422777"/>
                </a:lnTo>
                <a:lnTo>
                  <a:pt x="554532" y="3467671"/>
                </a:lnTo>
                <a:lnTo>
                  <a:pt x="567232" y="3510686"/>
                </a:lnTo>
                <a:lnTo>
                  <a:pt x="584504" y="3551529"/>
                </a:lnTo>
                <a:lnTo>
                  <a:pt x="606044" y="3589909"/>
                </a:lnTo>
                <a:lnTo>
                  <a:pt x="631532" y="3625507"/>
                </a:lnTo>
                <a:lnTo>
                  <a:pt x="660704" y="3658044"/>
                </a:lnTo>
                <a:lnTo>
                  <a:pt x="693242" y="3687216"/>
                </a:lnTo>
                <a:lnTo>
                  <a:pt x="728840" y="3712718"/>
                </a:lnTo>
                <a:lnTo>
                  <a:pt x="767219" y="3734244"/>
                </a:lnTo>
                <a:lnTo>
                  <a:pt x="769112" y="3735057"/>
                </a:lnTo>
                <a:lnTo>
                  <a:pt x="770813" y="3736568"/>
                </a:lnTo>
                <a:lnTo>
                  <a:pt x="806411" y="3762070"/>
                </a:lnTo>
                <a:lnTo>
                  <a:pt x="844791" y="3783609"/>
                </a:lnTo>
                <a:lnTo>
                  <a:pt x="885634" y="3800881"/>
                </a:lnTo>
                <a:lnTo>
                  <a:pt x="928649" y="3813581"/>
                </a:lnTo>
                <a:lnTo>
                  <a:pt x="973543" y="3821417"/>
                </a:lnTo>
                <a:lnTo>
                  <a:pt x="1020013" y="3824109"/>
                </a:lnTo>
                <a:lnTo>
                  <a:pt x="1066469" y="3821417"/>
                </a:lnTo>
                <a:lnTo>
                  <a:pt x="1111364" y="3813581"/>
                </a:lnTo>
                <a:lnTo>
                  <a:pt x="1154379" y="3800881"/>
                </a:lnTo>
                <a:lnTo>
                  <a:pt x="1195222" y="3783609"/>
                </a:lnTo>
                <a:lnTo>
                  <a:pt x="1233601" y="3762070"/>
                </a:lnTo>
                <a:lnTo>
                  <a:pt x="1269199" y="3736568"/>
                </a:lnTo>
                <a:lnTo>
                  <a:pt x="1301737" y="3707409"/>
                </a:lnTo>
                <a:lnTo>
                  <a:pt x="1330896" y="3674872"/>
                </a:lnTo>
                <a:lnTo>
                  <a:pt x="1356398" y="3639274"/>
                </a:lnTo>
                <a:lnTo>
                  <a:pt x="1377937" y="3600894"/>
                </a:lnTo>
                <a:lnTo>
                  <a:pt x="1395209" y="3560051"/>
                </a:lnTo>
                <a:lnTo>
                  <a:pt x="1407909" y="3517036"/>
                </a:lnTo>
                <a:lnTo>
                  <a:pt x="1415757" y="3472142"/>
                </a:lnTo>
                <a:lnTo>
                  <a:pt x="1418437" y="3425672"/>
                </a:lnTo>
                <a:close/>
              </a:path>
              <a:path w="20104100" h="11308715">
                <a:moveTo>
                  <a:pt x="1770761" y="9518142"/>
                </a:moveTo>
                <a:lnTo>
                  <a:pt x="1763712" y="9518142"/>
                </a:lnTo>
                <a:lnTo>
                  <a:pt x="1763712" y="9525762"/>
                </a:lnTo>
                <a:lnTo>
                  <a:pt x="1763712" y="10336022"/>
                </a:lnTo>
                <a:lnTo>
                  <a:pt x="1098029" y="10336022"/>
                </a:lnTo>
                <a:lnTo>
                  <a:pt x="1098626" y="10313149"/>
                </a:lnTo>
                <a:lnTo>
                  <a:pt x="1099058" y="10261092"/>
                </a:lnTo>
                <a:lnTo>
                  <a:pt x="1098880" y="10221341"/>
                </a:lnTo>
                <a:lnTo>
                  <a:pt x="1098143" y="10180853"/>
                </a:lnTo>
                <a:lnTo>
                  <a:pt x="1096810" y="10139667"/>
                </a:lnTo>
                <a:lnTo>
                  <a:pt x="1094828" y="10097833"/>
                </a:lnTo>
                <a:lnTo>
                  <a:pt x="1092149" y="10055377"/>
                </a:lnTo>
                <a:lnTo>
                  <a:pt x="1088720" y="10012362"/>
                </a:lnTo>
                <a:lnTo>
                  <a:pt x="1084503" y="9968827"/>
                </a:lnTo>
                <a:lnTo>
                  <a:pt x="1079436" y="9924821"/>
                </a:lnTo>
                <a:lnTo>
                  <a:pt x="1073492" y="9880384"/>
                </a:lnTo>
                <a:lnTo>
                  <a:pt x="1066609" y="9835553"/>
                </a:lnTo>
                <a:lnTo>
                  <a:pt x="1058735" y="9790392"/>
                </a:lnTo>
                <a:lnTo>
                  <a:pt x="1049820" y="9744926"/>
                </a:lnTo>
                <a:lnTo>
                  <a:pt x="1039825" y="9699219"/>
                </a:lnTo>
                <a:lnTo>
                  <a:pt x="1028700" y="9653308"/>
                </a:lnTo>
                <a:lnTo>
                  <a:pt x="1016393" y="9607232"/>
                </a:lnTo>
                <a:lnTo>
                  <a:pt x="1002855" y="9561043"/>
                </a:lnTo>
                <a:lnTo>
                  <a:pt x="991552" y="9525762"/>
                </a:lnTo>
                <a:lnTo>
                  <a:pt x="1763712" y="9525762"/>
                </a:lnTo>
                <a:lnTo>
                  <a:pt x="1763712" y="9518142"/>
                </a:lnTo>
                <a:lnTo>
                  <a:pt x="989114" y="9518142"/>
                </a:lnTo>
                <a:lnTo>
                  <a:pt x="988047" y="9514776"/>
                </a:lnTo>
                <a:lnTo>
                  <a:pt x="971905" y="9468498"/>
                </a:lnTo>
                <a:lnTo>
                  <a:pt x="954392" y="9422219"/>
                </a:lnTo>
                <a:lnTo>
                  <a:pt x="935456" y="9376016"/>
                </a:lnTo>
                <a:lnTo>
                  <a:pt x="915060" y="9329928"/>
                </a:lnTo>
                <a:lnTo>
                  <a:pt x="893127" y="9283979"/>
                </a:lnTo>
                <a:lnTo>
                  <a:pt x="869645" y="9238247"/>
                </a:lnTo>
                <a:lnTo>
                  <a:pt x="844537" y="9192743"/>
                </a:lnTo>
                <a:lnTo>
                  <a:pt x="817765" y="9147531"/>
                </a:lnTo>
                <a:lnTo>
                  <a:pt x="789279" y="9102661"/>
                </a:lnTo>
                <a:lnTo>
                  <a:pt x="759028" y="9058161"/>
                </a:lnTo>
                <a:lnTo>
                  <a:pt x="726973" y="9014079"/>
                </a:lnTo>
                <a:lnTo>
                  <a:pt x="693064" y="8970480"/>
                </a:lnTo>
                <a:lnTo>
                  <a:pt x="657250" y="8927389"/>
                </a:lnTo>
                <a:lnTo>
                  <a:pt x="619480" y="8884844"/>
                </a:lnTo>
                <a:lnTo>
                  <a:pt x="579704" y="8842908"/>
                </a:lnTo>
                <a:lnTo>
                  <a:pt x="537883" y="8801633"/>
                </a:lnTo>
                <a:lnTo>
                  <a:pt x="535444" y="8804186"/>
                </a:lnTo>
                <a:lnTo>
                  <a:pt x="537870" y="8801633"/>
                </a:lnTo>
                <a:lnTo>
                  <a:pt x="498817" y="8765222"/>
                </a:lnTo>
                <a:lnTo>
                  <a:pt x="459359" y="8730539"/>
                </a:lnTo>
                <a:lnTo>
                  <a:pt x="419328" y="8697379"/>
                </a:lnTo>
                <a:lnTo>
                  <a:pt x="378841" y="8665756"/>
                </a:lnTo>
                <a:lnTo>
                  <a:pt x="337921" y="8635632"/>
                </a:lnTo>
                <a:lnTo>
                  <a:pt x="296608" y="8606980"/>
                </a:lnTo>
                <a:lnTo>
                  <a:pt x="254965" y="8579752"/>
                </a:lnTo>
                <a:lnTo>
                  <a:pt x="213004" y="8553933"/>
                </a:lnTo>
                <a:lnTo>
                  <a:pt x="170776" y="8529460"/>
                </a:lnTo>
                <a:lnTo>
                  <a:pt x="128320" y="8506308"/>
                </a:lnTo>
                <a:lnTo>
                  <a:pt x="85686" y="8484438"/>
                </a:lnTo>
                <a:lnTo>
                  <a:pt x="42887" y="8463826"/>
                </a:lnTo>
                <a:lnTo>
                  <a:pt x="0" y="8444433"/>
                </a:lnTo>
                <a:lnTo>
                  <a:pt x="0" y="8452282"/>
                </a:lnTo>
                <a:lnTo>
                  <a:pt x="12026" y="8457476"/>
                </a:lnTo>
                <a:lnTo>
                  <a:pt x="61137" y="8480285"/>
                </a:lnTo>
                <a:lnTo>
                  <a:pt x="110083" y="8504733"/>
                </a:lnTo>
                <a:lnTo>
                  <a:pt x="158800" y="8530844"/>
                </a:lnTo>
                <a:lnTo>
                  <a:pt x="207225" y="8558695"/>
                </a:lnTo>
                <a:lnTo>
                  <a:pt x="255295" y="8588324"/>
                </a:lnTo>
                <a:lnTo>
                  <a:pt x="302958" y="8619807"/>
                </a:lnTo>
                <a:lnTo>
                  <a:pt x="350139" y="8653183"/>
                </a:lnTo>
                <a:lnTo>
                  <a:pt x="396798" y="8688502"/>
                </a:lnTo>
                <a:lnTo>
                  <a:pt x="442874" y="8725827"/>
                </a:lnTo>
                <a:lnTo>
                  <a:pt x="488353" y="8765286"/>
                </a:lnTo>
                <a:lnTo>
                  <a:pt x="532993" y="8806726"/>
                </a:lnTo>
                <a:lnTo>
                  <a:pt x="574662" y="8847836"/>
                </a:lnTo>
                <a:lnTo>
                  <a:pt x="614260" y="8889594"/>
                </a:lnTo>
                <a:lnTo>
                  <a:pt x="651878" y="8931948"/>
                </a:lnTo>
                <a:lnTo>
                  <a:pt x="687552" y="8974861"/>
                </a:lnTo>
                <a:lnTo>
                  <a:pt x="721321" y="9018295"/>
                </a:lnTo>
                <a:lnTo>
                  <a:pt x="753249" y="9062187"/>
                </a:lnTo>
                <a:lnTo>
                  <a:pt x="783361" y="9106497"/>
                </a:lnTo>
                <a:lnTo>
                  <a:pt x="811733" y="9151201"/>
                </a:lnTo>
                <a:lnTo>
                  <a:pt x="838403" y="9196222"/>
                </a:lnTo>
                <a:lnTo>
                  <a:pt x="863409" y="9241536"/>
                </a:lnTo>
                <a:lnTo>
                  <a:pt x="886802" y="9287104"/>
                </a:lnTo>
                <a:lnTo>
                  <a:pt x="908646" y="9332862"/>
                </a:lnTo>
                <a:lnTo>
                  <a:pt x="928966" y="9378785"/>
                </a:lnTo>
                <a:lnTo>
                  <a:pt x="947839" y="9424810"/>
                </a:lnTo>
                <a:lnTo>
                  <a:pt x="965276" y="9470898"/>
                </a:lnTo>
                <a:lnTo>
                  <a:pt x="981354" y="9517012"/>
                </a:lnTo>
                <a:lnTo>
                  <a:pt x="981710" y="9518142"/>
                </a:lnTo>
                <a:lnTo>
                  <a:pt x="0" y="9518142"/>
                </a:lnTo>
                <a:lnTo>
                  <a:pt x="0" y="9525762"/>
                </a:lnTo>
                <a:lnTo>
                  <a:pt x="984148" y="9525762"/>
                </a:lnTo>
                <a:lnTo>
                  <a:pt x="996124" y="9563113"/>
                </a:lnTo>
                <a:lnTo>
                  <a:pt x="1009599" y="9609137"/>
                </a:lnTo>
                <a:lnTo>
                  <a:pt x="1021867" y="9655048"/>
                </a:lnTo>
                <a:lnTo>
                  <a:pt x="1032954" y="9700806"/>
                </a:lnTo>
                <a:lnTo>
                  <a:pt x="1042911" y="9746361"/>
                </a:lnTo>
                <a:lnTo>
                  <a:pt x="1051801" y="9791662"/>
                </a:lnTo>
                <a:lnTo>
                  <a:pt x="1059649" y="9836683"/>
                </a:lnTo>
                <a:lnTo>
                  <a:pt x="1066507" y="9881362"/>
                </a:lnTo>
                <a:lnTo>
                  <a:pt x="1072438" y="9925672"/>
                </a:lnTo>
                <a:lnTo>
                  <a:pt x="1077493" y="9969551"/>
                </a:lnTo>
                <a:lnTo>
                  <a:pt x="1081697" y="10012959"/>
                </a:lnTo>
                <a:lnTo>
                  <a:pt x="1085113" y="10055860"/>
                </a:lnTo>
                <a:lnTo>
                  <a:pt x="1087780" y="10098189"/>
                </a:lnTo>
                <a:lnTo>
                  <a:pt x="1089761" y="10139934"/>
                </a:lnTo>
                <a:lnTo>
                  <a:pt x="1091095" y="10181018"/>
                </a:lnTo>
                <a:lnTo>
                  <a:pt x="1091819" y="10221417"/>
                </a:lnTo>
                <a:lnTo>
                  <a:pt x="1092009" y="10261079"/>
                </a:lnTo>
                <a:lnTo>
                  <a:pt x="1091590" y="10311943"/>
                </a:lnTo>
                <a:lnTo>
                  <a:pt x="1090980" y="10336022"/>
                </a:lnTo>
                <a:lnTo>
                  <a:pt x="888136" y="10336022"/>
                </a:lnTo>
                <a:lnTo>
                  <a:pt x="888136" y="10146309"/>
                </a:lnTo>
                <a:lnTo>
                  <a:pt x="888136" y="10138689"/>
                </a:lnTo>
                <a:lnTo>
                  <a:pt x="0" y="10138689"/>
                </a:lnTo>
                <a:lnTo>
                  <a:pt x="0" y="10146309"/>
                </a:lnTo>
                <a:lnTo>
                  <a:pt x="881075" y="10146309"/>
                </a:lnTo>
                <a:lnTo>
                  <a:pt x="881075" y="10336022"/>
                </a:lnTo>
                <a:lnTo>
                  <a:pt x="0" y="10336022"/>
                </a:lnTo>
                <a:lnTo>
                  <a:pt x="0" y="10343642"/>
                </a:lnTo>
                <a:lnTo>
                  <a:pt x="881075" y="10343642"/>
                </a:lnTo>
                <a:lnTo>
                  <a:pt x="881075" y="10696219"/>
                </a:lnTo>
                <a:lnTo>
                  <a:pt x="0" y="10696219"/>
                </a:lnTo>
                <a:lnTo>
                  <a:pt x="0" y="10702569"/>
                </a:lnTo>
                <a:lnTo>
                  <a:pt x="888136" y="10702569"/>
                </a:lnTo>
                <a:lnTo>
                  <a:pt x="888136" y="10696219"/>
                </a:lnTo>
                <a:lnTo>
                  <a:pt x="888136" y="10343642"/>
                </a:lnTo>
                <a:lnTo>
                  <a:pt x="1090790" y="10343642"/>
                </a:lnTo>
                <a:lnTo>
                  <a:pt x="1090320" y="10362400"/>
                </a:lnTo>
                <a:lnTo>
                  <a:pt x="1088186" y="10412463"/>
                </a:lnTo>
                <a:lnTo>
                  <a:pt x="1085138" y="10462133"/>
                </a:lnTo>
                <a:lnTo>
                  <a:pt x="1081176" y="10511409"/>
                </a:lnTo>
                <a:lnTo>
                  <a:pt x="1076248" y="10560291"/>
                </a:lnTo>
                <a:lnTo>
                  <a:pt x="1070356" y="10608767"/>
                </a:lnTo>
                <a:lnTo>
                  <a:pt x="1063459" y="10656837"/>
                </a:lnTo>
                <a:lnTo>
                  <a:pt x="1055522" y="10704487"/>
                </a:lnTo>
                <a:lnTo>
                  <a:pt x="1046543" y="10751731"/>
                </a:lnTo>
                <a:lnTo>
                  <a:pt x="1036485" y="10798569"/>
                </a:lnTo>
                <a:lnTo>
                  <a:pt x="1025309" y="10844975"/>
                </a:lnTo>
                <a:lnTo>
                  <a:pt x="1013002" y="10890974"/>
                </a:lnTo>
                <a:lnTo>
                  <a:pt x="999553" y="10936542"/>
                </a:lnTo>
                <a:lnTo>
                  <a:pt x="984910" y="10981677"/>
                </a:lnTo>
                <a:lnTo>
                  <a:pt x="969060" y="11026381"/>
                </a:lnTo>
                <a:lnTo>
                  <a:pt x="951979" y="11070654"/>
                </a:lnTo>
                <a:lnTo>
                  <a:pt x="933640" y="11114494"/>
                </a:lnTo>
                <a:lnTo>
                  <a:pt x="914006" y="11157890"/>
                </a:lnTo>
                <a:lnTo>
                  <a:pt x="893076" y="11200841"/>
                </a:lnTo>
                <a:lnTo>
                  <a:pt x="870800" y="11243335"/>
                </a:lnTo>
                <a:lnTo>
                  <a:pt x="847166" y="11285398"/>
                </a:lnTo>
                <a:lnTo>
                  <a:pt x="833234" y="11308550"/>
                </a:lnTo>
                <a:lnTo>
                  <a:pt x="841679" y="11308550"/>
                </a:lnTo>
                <a:lnTo>
                  <a:pt x="866559" y="11265637"/>
                </a:lnTo>
                <a:lnTo>
                  <a:pt x="890016" y="11222253"/>
                </a:lnTo>
                <a:lnTo>
                  <a:pt x="912050" y="11178388"/>
                </a:lnTo>
                <a:lnTo>
                  <a:pt x="932700" y="11134077"/>
                </a:lnTo>
                <a:lnTo>
                  <a:pt x="952004" y="11089297"/>
                </a:lnTo>
                <a:lnTo>
                  <a:pt x="969962" y="11044060"/>
                </a:lnTo>
                <a:lnTo>
                  <a:pt x="986624" y="10998365"/>
                </a:lnTo>
                <a:lnTo>
                  <a:pt x="1002017" y="10952226"/>
                </a:lnTo>
                <a:lnTo>
                  <a:pt x="1016165" y="10905642"/>
                </a:lnTo>
                <a:lnTo>
                  <a:pt x="1029081" y="10858614"/>
                </a:lnTo>
                <a:lnTo>
                  <a:pt x="1040815" y="10811154"/>
                </a:lnTo>
                <a:lnTo>
                  <a:pt x="1051382" y="10763250"/>
                </a:lnTo>
                <a:lnTo>
                  <a:pt x="1060818" y="10714914"/>
                </a:lnTo>
                <a:lnTo>
                  <a:pt x="1069136" y="10666159"/>
                </a:lnTo>
                <a:lnTo>
                  <a:pt x="1076375" y="10616971"/>
                </a:lnTo>
                <a:lnTo>
                  <a:pt x="1082560" y="10567365"/>
                </a:lnTo>
                <a:lnTo>
                  <a:pt x="1087716" y="10517340"/>
                </a:lnTo>
                <a:lnTo>
                  <a:pt x="1091869" y="10466908"/>
                </a:lnTo>
                <a:lnTo>
                  <a:pt x="1095057" y="10416057"/>
                </a:lnTo>
                <a:lnTo>
                  <a:pt x="1097305" y="10364800"/>
                </a:lnTo>
                <a:lnTo>
                  <a:pt x="1097838" y="10343642"/>
                </a:lnTo>
                <a:lnTo>
                  <a:pt x="1770761" y="10343642"/>
                </a:lnTo>
                <a:lnTo>
                  <a:pt x="1770761" y="10336022"/>
                </a:lnTo>
                <a:lnTo>
                  <a:pt x="1770761" y="9525762"/>
                </a:lnTo>
                <a:lnTo>
                  <a:pt x="1770761" y="9518142"/>
                </a:lnTo>
                <a:close/>
              </a:path>
              <a:path w="20104100" h="11308715">
                <a:moveTo>
                  <a:pt x="2038972" y="8555571"/>
                </a:moveTo>
                <a:lnTo>
                  <a:pt x="2036292" y="8509102"/>
                </a:lnTo>
                <a:lnTo>
                  <a:pt x="2031936" y="8484159"/>
                </a:lnTo>
                <a:lnTo>
                  <a:pt x="2031936" y="8555571"/>
                </a:lnTo>
                <a:lnTo>
                  <a:pt x="2028888" y="8604656"/>
                </a:lnTo>
                <a:lnTo>
                  <a:pt x="2019985" y="8651938"/>
                </a:lnTo>
                <a:lnTo>
                  <a:pt x="2005584" y="8697023"/>
                </a:lnTo>
                <a:lnTo>
                  <a:pt x="1986076" y="8739556"/>
                </a:lnTo>
                <a:lnTo>
                  <a:pt x="1961807" y="8779167"/>
                </a:lnTo>
                <a:lnTo>
                  <a:pt x="1933155" y="8815502"/>
                </a:lnTo>
                <a:lnTo>
                  <a:pt x="1900491" y="8848179"/>
                </a:lnTo>
                <a:lnTo>
                  <a:pt x="1864156" y="8876830"/>
                </a:lnTo>
                <a:lnTo>
                  <a:pt x="1824545" y="8901087"/>
                </a:lnTo>
                <a:lnTo>
                  <a:pt x="1782013" y="8920607"/>
                </a:lnTo>
                <a:lnTo>
                  <a:pt x="1736928" y="8934996"/>
                </a:lnTo>
                <a:lnTo>
                  <a:pt x="1689658" y="8943899"/>
                </a:lnTo>
                <a:lnTo>
                  <a:pt x="1640560" y="8946947"/>
                </a:lnTo>
                <a:lnTo>
                  <a:pt x="1591475" y="8943899"/>
                </a:lnTo>
                <a:lnTo>
                  <a:pt x="1544193" y="8934996"/>
                </a:lnTo>
                <a:lnTo>
                  <a:pt x="1499108" y="8920607"/>
                </a:lnTo>
                <a:lnTo>
                  <a:pt x="1456575" y="8901087"/>
                </a:lnTo>
                <a:lnTo>
                  <a:pt x="1416964" y="8876830"/>
                </a:lnTo>
                <a:lnTo>
                  <a:pt x="1415973" y="8876068"/>
                </a:lnTo>
                <a:lnTo>
                  <a:pt x="1428623" y="8881402"/>
                </a:lnTo>
                <a:lnTo>
                  <a:pt x="1471637" y="8894102"/>
                </a:lnTo>
                <a:lnTo>
                  <a:pt x="1516532" y="8901951"/>
                </a:lnTo>
                <a:lnTo>
                  <a:pt x="1562989" y="8904630"/>
                </a:lnTo>
                <a:lnTo>
                  <a:pt x="1609458" y="8901951"/>
                </a:lnTo>
                <a:lnTo>
                  <a:pt x="1654340" y="8894102"/>
                </a:lnTo>
                <a:lnTo>
                  <a:pt x="1697367" y="8881402"/>
                </a:lnTo>
                <a:lnTo>
                  <a:pt x="1738210" y="8864130"/>
                </a:lnTo>
                <a:lnTo>
                  <a:pt x="1776577" y="8842604"/>
                </a:lnTo>
                <a:lnTo>
                  <a:pt x="1812188" y="8817102"/>
                </a:lnTo>
                <a:lnTo>
                  <a:pt x="1844725" y="8787943"/>
                </a:lnTo>
                <a:lnTo>
                  <a:pt x="1873885" y="8755405"/>
                </a:lnTo>
                <a:lnTo>
                  <a:pt x="1899386" y="8719807"/>
                </a:lnTo>
                <a:lnTo>
                  <a:pt x="1920925" y="8681428"/>
                </a:lnTo>
                <a:lnTo>
                  <a:pt x="1938197" y="8640585"/>
                </a:lnTo>
                <a:lnTo>
                  <a:pt x="1950897" y="8597570"/>
                </a:lnTo>
                <a:lnTo>
                  <a:pt x="1958746" y="8552675"/>
                </a:lnTo>
                <a:lnTo>
                  <a:pt x="1961426" y="8506206"/>
                </a:lnTo>
                <a:lnTo>
                  <a:pt x="1958746" y="8459749"/>
                </a:lnTo>
                <a:lnTo>
                  <a:pt x="1954364" y="8434692"/>
                </a:lnTo>
                <a:lnTo>
                  <a:pt x="1954364" y="8506219"/>
                </a:lnTo>
                <a:lnTo>
                  <a:pt x="1951316" y="8555304"/>
                </a:lnTo>
                <a:lnTo>
                  <a:pt x="1942414" y="8602574"/>
                </a:lnTo>
                <a:lnTo>
                  <a:pt x="1928025" y="8647659"/>
                </a:lnTo>
                <a:lnTo>
                  <a:pt x="1908505" y="8690191"/>
                </a:lnTo>
                <a:lnTo>
                  <a:pt x="1884248" y="8729815"/>
                </a:lnTo>
                <a:lnTo>
                  <a:pt x="1855597" y="8766137"/>
                </a:lnTo>
                <a:lnTo>
                  <a:pt x="1822919" y="8798814"/>
                </a:lnTo>
                <a:lnTo>
                  <a:pt x="1786597" y="8827465"/>
                </a:lnTo>
                <a:lnTo>
                  <a:pt x="1746973" y="8851735"/>
                </a:lnTo>
                <a:lnTo>
                  <a:pt x="1704441" y="8871242"/>
                </a:lnTo>
                <a:lnTo>
                  <a:pt x="1659356" y="8885631"/>
                </a:lnTo>
                <a:lnTo>
                  <a:pt x="1612087" y="8894534"/>
                </a:lnTo>
                <a:lnTo>
                  <a:pt x="1562989" y="8897582"/>
                </a:lnTo>
                <a:lnTo>
                  <a:pt x="1513903" y="8894534"/>
                </a:lnTo>
                <a:lnTo>
                  <a:pt x="1466621" y="8885631"/>
                </a:lnTo>
                <a:lnTo>
                  <a:pt x="1421536" y="8871242"/>
                </a:lnTo>
                <a:lnTo>
                  <a:pt x="1380642" y="8848179"/>
                </a:lnTo>
                <a:lnTo>
                  <a:pt x="1347965" y="8815502"/>
                </a:lnTo>
                <a:lnTo>
                  <a:pt x="1319314" y="8779167"/>
                </a:lnTo>
                <a:lnTo>
                  <a:pt x="1295044" y="8739556"/>
                </a:lnTo>
                <a:lnTo>
                  <a:pt x="1275537" y="8697023"/>
                </a:lnTo>
                <a:lnTo>
                  <a:pt x="1261148" y="8651938"/>
                </a:lnTo>
                <a:lnTo>
                  <a:pt x="1252245" y="8604656"/>
                </a:lnTo>
                <a:lnTo>
                  <a:pt x="1249197" y="8555571"/>
                </a:lnTo>
                <a:lnTo>
                  <a:pt x="1252245" y="8506473"/>
                </a:lnTo>
                <a:lnTo>
                  <a:pt x="1261148" y="8459203"/>
                </a:lnTo>
                <a:lnTo>
                  <a:pt x="1275537" y="8414118"/>
                </a:lnTo>
                <a:lnTo>
                  <a:pt x="1295044" y="8371586"/>
                </a:lnTo>
                <a:lnTo>
                  <a:pt x="1319314" y="8331975"/>
                </a:lnTo>
                <a:lnTo>
                  <a:pt x="1347965" y="8295640"/>
                </a:lnTo>
                <a:lnTo>
                  <a:pt x="1380642" y="8262975"/>
                </a:lnTo>
                <a:lnTo>
                  <a:pt x="1416964" y="8234324"/>
                </a:lnTo>
                <a:lnTo>
                  <a:pt x="1456575" y="8210055"/>
                </a:lnTo>
                <a:lnTo>
                  <a:pt x="1499108" y="8190547"/>
                </a:lnTo>
                <a:lnTo>
                  <a:pt x="1544193" y="8176146"/>
                </a:lnTo>
                <a:lnTo>
                  <a:pt x="1591475" y="8167243"/>
                </a:lnTo>
                <a:lnTo>
                  <a:pt x="1640560" y="8164195"/>
                </a:lnTo>
                <a:lnTo>
                  <a:pt x="1689658" y="8167243"/>
                </a:lnTo>
                <a:lnTo>
                  <a:pt x="1736928" y="8176146"/>
                </a:lnTo>
                <a:lnTo>
                  <a:pt x="1782013" y="8190547"/>
                </a:lnTo>
                <a:lnTo>
                  <a:pt x="1822919" y="8213611"/>
                </a:lnTo>
                <a:lnTo>
                  <a:pt x="1855597" y="8246275"/>
                </a:lnTo>
                <a:lnTo>
                  <a:pt x="1884248" y="8282610"/>
                </a:lnTo>
                <a:lnTo>
                  <a:pt x="1908505" y="8322221"/>
                </a:lnTo>
                <a:lnTo>
                  <a:pt x="1928025" y="8364753"/>
                </a:lnTo>
                <a:lnTo>
                  <a:pt x="1942414" y="8409838"/>
                </a:lnTo>
                <a:lnTo>
                  <a:pt x="1951316" y="8457108"/>
                </a:lnTo>
                <a:lnTo>
                  <a:pt x="1954364" y="8506219"/>
                </a:lnTo>
                <a:lnTo>
                  <a:pt x="1954364" y="8434692"/>
                </a:lnTo>
                <a:lnTo>
                  <a:pt x="1938197" y="8371840"/>
                </a:lnTo>
                <a:lnTo>
                  <a:pt x="1920925" y="8330997"/>
                </a:lnTo>
                <a:lnTo>
                  <a:pt x="1899386" y="8292617"/>
                </a:lnTo>
                <a:lnTo>
                  <a:pt x="1873885" y="8257019"/>
                </a:lnTo>
                <a:lnTo>
                  <a:pt x="1844725" y="8224482"/>
                </a:lnTo>
                <a:lnTo>
                  <a:pt x="1837448" y="8217967"/>
                </a:lnTo>
                <a:lnTo>
                  <a:pt x="1864156" y="8234324"/>
                </a:lnTo>
                <a:lnTo>
                  <a:pt x="1900491" y="8262975"/>
                </a:lnTo>
                <a:lnTo>
                  <a:pt x="1933155" y="8295640"/>
                </a:lnTo>
                <a:lnTo>
                  <a:pt x="1961807" y="8331975"/>
                </a:lnTo>
                <a:lnTo>
                  <a:pt x="1986076" y="8371586"/>
                </a:lnTo>
                <a:lnTo>
                  <a:pt x="2005584" y="8414118"/>
                </a:lnTo>
                <a:lnTo>
                  <a:pt x="2019985" y="8459203"/>
                </a:lnTo>
                <a:lnTo>
                  <a:pt x="2028888" y="8506473"/>
                </a:lnTo>
                <a:lnTo>
                  <a:pt x="2031936" y="8555571"/>
                </a:lnTo>
                <a:lnTo>
                  <a:pt x="2031936" y="8484159"/>
                </a:lnTo>
                <a:lnTo>
                  <a:pt x="2015756" y="8421205"/>
                </a:lnTo>
                <a:lnTo>
                  <a:pt x="1998484" y="8380349"/>
                </a:lnTo>
                <a:lnTo>
                  <a:pt x="1976945" y="8341982"/>
                </a:lnTo>
                <a:lnTo>
                  <a:pt x="1951456" y="8306371"/>
                </a:lnTo>
                <a:lnTo>
                  <a:pt x="1922284" y="8273847"/>
                </a:lnTo>
                <a:lnTo>
                  <a:pt x="1889760" y="8244675"/>
                </a:lnTo>
                <a:lnTo>
                  <a:pt x="1854149" y="8219173"/>
                </a:lnTo>
                <a:lnTo>
                  <a:pt x="1815782" y="8197647"/>
                </a:lnTo>
                <a:lnTo>
                  <a:pt x="1813902" y="8196859"/>
                </a:lnTo>
                <a:lnTo>
                  <a:pt x="1812188" y="8195310"/>
                </a:lnTo>
                <a:lnTo>
                  <a:pt x="1776577" y="8169821"/>
                </a:lnTo>
                <a:lnTo>
                  <a:pt x="1738210" y="8148282"/>
                </a:lnTo>
                <a:lnTo>
                  <a:pt x="1697367" y="8131010"/>
                </a:lnTo>
                <a:lnTo>
                  <a:pt x="1654340" y="8118310"/>
                </a:lnTo>
                <a:lnTo>
                  <a:pt x="1609458" y="8110461"/>
                </a:lnTo>
                <a:lnTo>
                  <a:pt x="1562989" y="8107781"/>
                </a:lnTo>
                <a:lnTo>
                  <a:pt x="1516532" y="8110461"/>
                </a:lnTo>
                <a:lnTo>
                  <a:pt x="1471637" y="8118310"/>
                </a:lnTo>
                <a:lnTo>
                  <a:pt x="1428623" y="8131010"/>
                </a:lnTo>
                <a:lnTo>
                  <a:pt x="1387779" y="8148282"/>
                </a:lnTo>
                <a:lnTo>
                  <a:pt x="1349400" y="8169821"/>
                </a:lnTo>
                <a:lnTo>
                  <a:pt x="1313802" y="8195310"/>
                </a:lnTo>
                <a:lnTo>
                  <a:pt x="1281264" y="8224482"/>
                </a:lnTo>
                <a:lnTo>
                  <a:pt x="1252093" y="8257019"/>
                </a:lnTo>
                <a:lnTo>
                  <a:pt x="1226591" y="8292617"/>
                </a:lnTo>
                <a:lnTo>
                  <a:pt x="1205064" y="8330997"/>
                </a:lnTo>
                <a:lnTo>
                  <a:pt x="1187792" y="8371840"/>
                </a:lnTo>
                <a:lnTo>
                  <a:pt x="1175092" y="8414855"/>
                </a:lnTo>
                <a:lnTo>
                  <a:pt x="1167244" y="8459749"/>
                </a:lnTo>
                <a:lnTo>
                  <a:pt x="1164564" y="8506206"/>
                </a:lnTo>
                <a:lnTo>
                  <a:pt x="1171625" y="8506206"/>
                </a:lnTo>
                <a:lnTo>
                  <a:pt x="1174673" y="8457108"/>
                </a:lnTo>
                <a:lnTo>
                  <a:pt x="1183576" y="8409838"/>
                </a:lnTo>
                <a:lnTo>
                  <a:pt x="1197965" y="8364753"/>
                </a:lnTo>
                <a:lnTo>
                  <a:pt x="1217472" y="8322221"/>
                </a:lnTo>
                <a:lnTo>
                  <a:pt x="1241742" y="8282610"/>
                </a:lnTo>
                <a:lnTo>
                  <a:pt x="1270393" y="8246275"/>
                </a:lnTo>
                <a:lnTo>
                  <a:pt x="1303070" y="8213611"/>
                </a:lnTo>
                <a:lnTo>
                  <a:pt x="1339392" y="8184959"/>
                </a:lnTo>
                <a:lnTo>
                  <a:pt x="1379004" y="8160690"/>
                </a:lnTo>
                <a:lnTo>
                  <a:pt x="1421536" y="8141182"/>
                </a:lnTo>
                <a:lnTo>
                  <a:pt x="1466621" y="8126793"/>
                </a:lnTo>
                <a:lnTo>
                  <a:pt x="1513903" y="8117891"/>
                </a:lnTo>
                <a:lnTo>
                  <a:pt x="1562989" y="8114830"/>
                </a:lnTo>
                <a:lnTo>
                  <a:pt x="1612087" y="8117891"/>
                </a:lnTo>
                <a:lnTo>
                  <a:pt x="1659356" y="8126793"/>
                </a:lnTo>
                <a:lnTo>
                  <a:pt x="1704441" y="8141182"/>
                </a:lnTo>
                <a:lnTo>
                  <a:pt x="1746973" y="8160690"/>
                </a:lnTo>
                <a:lnTo>
                  <a:pt x="1786597" y="8184959"/>
                </a:lnTo>
                <a:lnTo>
                  <a:pt x="1787537" y="8185709"/>
                </a:lnTo>
                <a:lnTo>
                  <a:pt x="1774939" y="8180375"/>
                </a:lnTo>
                <a:lnTo>
                  <a:pt x="1731911" y="8167662"/>
                </a:lnTo>
                <a:lnTo>
                  <a:pt x="1687029" y="8159826"/>
                </a:lnTo>
                <a:lnTo>
                  <a:pt x="1640560" y="8157146"/>
                </a:lnTo>
                <a:lnTo>
                  <a:pt x="1594091" y="8159826"/>
                </a:lnTo>
                <a:lnTo>
                  <a:pt x="1549209" y="8167662"/>
                </a:lnTo>
                <a:lnTo>
                  <a:pt x="1506194" y="8180375"/>
                </a:lnTo>
                <a:lnTo>
                  <a:pt x="1465338" y="8197647"/>
                </a:lnTo>
                <a:lnTo>
                  <a:pt x="1426972" y="8219173"/>
                </a:lnTo>
                <a:lnTo>
                  <a:pt x="1391361" y="8244675"/>
                </a:lnTo>
                <a:lnTo>
                  <a:pt x="1358836" y="8273847"/>
                </a:lnTo>
                <a:lnTo>
                  <a:pt x="1329664" y="8306371"/>
                </a:lnTo>
                <a:lnTo>
                  <a:pt x="1304163" y="8341982"/>
                </a:lnTo>
                <a:lnTo>
                  <a:pt x="1282636" y="8380349"/>
                </a:lnTo>
                <a:lnTo>
                  <a:pt x="1265364" y="8421205"/>
                </a:lnTo>
                <a:lnTo>
                  <a:pt x="1252651" y="8464220"/>
                </a:lnTo>
                <a:lnTo>
                  <a:pt x="1244815" y="8509102"/>
                </a:lnTo>
                <a:lnTo>
                  <a:pt x="1242136" y="8555571"/>
                </a:lnTo>
                <a:lnTo>
                  <a:pt x="1244815" y="8602040"/>
                </a:lnTo>
                <a:lnTo>
                  <a:pt x="1252651" y="8646922"/>
                </a:lnTo>
                <a:lnTo>
                  <a:pt x="1265364" y="8689950"/>
                </a:lnTo>
                <a:lnTo>
                  <a:pt x="1282636" y="8730793"/>
                </a:lnTo>
                <a:lnTo>
                  <a:pt x="1304163" y="8769159"/>
                </a:lnTo>
                <a:lnTo>
                  <a:pt x="1329664" y="8804770"/>
                </a:lnTo>
                <a:lnTo>
                  <a:pt x="1358836" y="8837295"/>
                </a:lnTo>
                <a:lnTo>
                  <a:pt x="1366164" y="8843874"/>
                </a:lnTo>
                <a:lnTo>
                  <a:pt x="1339392" y="8827465"/>
                </a:lnTo>
                <a:lnTo>
                  <a:pt x="1303070" y="8798814"/>
                </a:lnTo>
                <a:lnTo>
                  <a:pt x="1270393" y="8766137"/>
                </a:lnTo>
                <a:lnTo>
                  <a:pt x="1241742" y="8729815"/>
                </a:lnTo>
                <a:lnTo>
                  <a:pt x="1217472" y="8690191"/>
                </a:lnTo>
                <a:lnTo>
                  <a:pt x="1197965" y="8647659"/>
                </a:lnTo>
                <a:lnTo>
                  <a:pt x="1183576" y="8602574"/>
                </a:lnTo>
                <a:lnTo>
                  <a:pt x="1174673" y="8555304"/>
                </a:lnTo>
                <a:lnTo>
                  <a:pt x="1171625" y="8506206"/>
                </a:lnTo>
                <a:lnTo>
                  <a:pt x="1164564" y="8506219"/>
                </a:lnTo>
                <a:lnTo>
                  <a:pt x="1167244" y="8552675"/>
                </a:lnTo>
                <a:lnTo>
                  <a:pt x="1175092" y="8597570"/>
                </a:lnTo>
                <a:lnTo>
                  <a:pt x="1187792" y="8640585"/>
                </a:lnTo>
                <a:lnTo>
                  <a:pt x="1205064" y="8681428"/>
                </a:lnTo>
                <a:lnTo>
                  <a:pt x="1226591" y="8719807"/>
                </a:lnTo>
                <a:lnTo>
                  <a:pt x="1252093" y="8755405"/>
                </a:lnTo>
                <a:lnTo>
                  <a:pt x="1281264" y="8787943"/>
                </a:lnTo>
                <a:lnTo>
                  <a:pt x="1313802" y="8817102"/>
                </a:lnTo>
                <a:lnTo>
                  <a:pt x="1349400" y="8842604"/>
                </a:lnTo>
                <a:lnTo>
                  <a:pt x="1387779" y="8864130"/>
                </a:lnTo>
                <a:lnTo>
                  <a:pt x="1389621" y="8864917"/>
                </a:lnTo>
                <a:lnTo>
                  <a:pt x="1391361" y="8866467"/>
                </a:lnTo>
                <a:lnTo>
                  <a:pt x="1426972" y="8891956"/>
                </a:lnTo>
                <a:lnTo>
                  <a:pt x="1465338" y="8913495"/>
                </a:lnTo>
                <a:lnTo>
                  <a:pt x="1506194" y="8930767"/>
                </a:lnTo>
                <a:lnTo>
                  <a:pt x="1549209" y="8943467"/>
                </a:lnTo>
                <a:lnTo>
                  <a:pt x="1594091" y="8951303"/>
                </a:lnTo>
                <a:lnTo>
                  <a:pt x="1640560" y="8953995"/>
                </a:lnTo>
                <a:lnTo>
                  <a:pt x="1687029" y="8951303"/>
                </a:lnTo>
                <a:lnTo>
                  <a:pt x="1731911" y="8943467"/>
                </a:lnTo>
                <a:lnTo>
                  <a:pt x="1774939" y="8930767"/>
                </a:lnTo>
                <a:lnTo>
                  <a:pt x="1815782" y="8913495"/>
                </a:lnTo>
                <a:lnTo>
                  <a:pt x="1854149" y="8891956"/>
                </a:lnTo>
                <a:lnTo>
                  <a:pt x="1889760" y="8866467"/>
                </a:lnTo>
                <a:lnTo>
                  <a:pt x="1922284" y="8837295"/>
                </a:lnTo>
                <a:lnTo>
                  <a:pt x="1951456" y="8804770"/>
                </a:lnTo>
                <a:lnTo>
                  <a:pt x="1976945" y="8769159"/>
                </a:lnTo>
                <a:lnTo>
                  <a:pt x="1998484" y="8730793"/>
                </a:lnTo>
                <a:lnTo>
                  <a:pt x="2015756" y="8689950"/>
                </a:lnTo>
                <a:lnTo>
                  <a:pt x="2028456" y="8646922"/>
                </a:lnTo>
                <a:lnTo>
                  <a:pt x="2036292" y="8602040"/>
                </a:lnTo>
                <a:lnTo>
                  <a:pt x="2038972" y="8555571"/>
                </a:lnTo>
                <a:close/>
              </a:path>
              <a:path w="20104100" h="11308715">
                <a:moveTo>
                  <a:pt x="2518499" y="255905"/>
                </a:moveTo>
                <a:lnTo>
                  <a:pt x="2515806" y="201155"/>
                </a:lnTo>
                <a:lnTo>
                  <a:pt x="2507907" y="147929"/>
                </a:lnTo>
                <a:lnTo>
                  <a:pt x="2495042" y="96494"/>
                </a:lnTo>
                <a:lnTo>
                  <a:pt x="2477490" y="47091"/>
                </a:lnTo>
                <a:lnTo>
                  <a:pt x="2455481" y="0"/>
                </a:lnTo>
                <a:lnTo>
                  <a:pt x="2447252" y="0"/>
                </a:lnTo>
                <a:lnTo>
                  <a:pt x="2464346" y="34353"/>
                </a:lnTo>
                <a:lnTo>
                  <a:pt x="2480868" y="75793"/>
                </a:lnTo>
                <a:lnTo>
                  <a:pt x="2494013" y="118833"/>
                </a:lnTo>
                <a:lnTo>
                  <a:pt x="2503589" y="163309"/>
                </a:lnTo>
                <a:lnTo>
                  <a:pt x="2509469" y="209054"/>
                </a:lnTo>
                <a:lnTo>
                  <a:pt x="2511463" y="255905"/>
                </a:lnTo>
                <a:lnTo>
                  <a:pt x="2509469" y="302755"/>
                </a:lnTo>
                <a:lnTo>
                  <a:pt x="2503589" y="348500"/>
                </a:lnTo>
                <a:lnTo>
                  <a:pt x="2494013" y="392976"/>
                </a:lnTo>
                <a:lnTo>
                  <a:pt x="2480868" y="436016"/>
                </a:lnTo>
                <a:lnTo>
                  <a:pt x="2464346" y="477456"/>
                </a:lnTo>
                <a:lnTo>
                  <a:pt x="2444597" y="517144"/>
                </a:lnTo>
                <a:lnTo>
                  <a:pt x="2421788" y="554913"/>
                </a:lnTo>
                <a:lnTo>
                  <a:pt x="2396071" y="590588"/>
                </a:lnTo>
                <a:lnTo>
                  <a:pt x="2367623" y="624027"/>
                </a:lnTo>
                <a:lnTo>
                  <a:pt x="2336596" y="655053"/>
                </a:lnTo>
                <a:lnTo>
                  <a:pt x="2303170" y="683501"/>
                </a:lnTo>
                <a:lnTo>
                  <a:pt x="2267483" y="709206"/>
                </a:lnTo>
                <a:lnTo>
                  <a:pt x="2229713" y="732028"/>
                </a:lnTo>
                <a:lnTo>
                  <a:pt x="2190026" y="751776"/>
                </a:lnTo>
                <a:lnTo>
                  <a:pt x="2148586" y="768299"/>
                </a:lnTo>
                <a:lnTo>
                  <a:pt x="2105545" y="781431"/>
                </a:lnTo>
                <a:lnTo>
                  <a:pt x="2061070" y="791019"/>
                </a:lnTo>
                <a:lnTo>
                  <a:pt x="2015324" y="796886"/>
                </a:lnTo>
                <a:lnTo>
                  <a:pt x="1968474" y="798880"/>
                </a:lnTo>
                <a:lnTo>
                  <a:pt x="1921624" y="796886"/>
                </a:lnTo>
                <a:lnTo>
                  <a:pt x="1875878" y="791019"/>
                </a:lnTo>
                <a:lnTo>
                  <a:pt x="1831403" y="781431"/>
                </a:lnTo>
                <a:lnTo>
                  <a:pt x="1788350" y="768299"/>
                </a:lnTo>
                <a:lnTo>
                  <a:pt x="1746910" y="751776"/>
                </a:lnTo>
                <a:lnTo>
                  <a:pt x="1707222" y="732028"/>
                </a:lnTo>
                <a:lnTo>
                  <a:pt x="1669453" y="709206"/>
                </a:lnTo>
                <a:lnTo>
                  <a:pt x="1633778" y="683501"/>
                </a:lnTo>
                <a:lnTo>
                  <a:pt x="1600339" y="655053"/>
                </a:lnTo>
                <a:lnTo>
                  <a:pt x="1569313" y="624027"/>
                </a:lnTo>
                <a:lnTo>
                  <a:pt x="1540865" y="590588"/>
                </a:lnTo>
                <a:lnTo>
                  <a:pt x="1515160" y="554913"/>
                </a:lnTo>
                <a:lnTo>
                  <a:pt x="1492338" y="517144"/>
                </a:lnTo>
                <a:lnTo>
                  <a:pt x="1472590" y="477456"/>
                </a:lnTo>
                <a:lnTo>
                  <a:pt x="1456067" y="436016"/>
                </a:lnTo>
                <a:lnTo>
                  <a:pt x="1442935" y="392976"/>
                </a:lnTo>
                <a:lnTo>
                  <a:pt x="1433347" y="348500"/>
                </a:lnTo>
                <a:lnTo>
                  <a:pt x="1427480" y="302755"/>
                </a:lnTo>
                <a:lnTo>
                  <a:pt x="1425486" y="255905"/>
                </a:lnTo>
                <a:lnTo>
                  <a:pt x="1427480" y="209054"/>
                </a:lnTo>
                <a:lnTo>
                  <a:pt x="1433347" y="163309"/>
                </a:lnTo>
                <a:lnTo>
                  <a:pt x="1442935" y="118833"/>
                </a:lnTo>
                <a:lnTo>
                  <a:pt x="1456067" y="75793"/>
                </a:lnTo>
                <a:lnTo>
                  <a:pt x="1472590" y="34353"/>
                </a:lnTo>
                <a:lnTo>
                  <a:pt x="1489684" y="0"/>
                </a:lnTo>
                <a:lnTo>
                  <a:pt x="1481467" y="0"/>
                </a:lnTo>
                <a:lnTo>
                  <a:pt x="1459458" y="47091"/>
                </a:lnTo>
                <a:lnTo>
                  <a:pt x="1441894" y="96494"/>
                </a:lnTo>
                <a:lnTo>
                  <a:pt x="1429029" y="147929"/>
                </a:lnTo>
                <a:lnTo>
                  <a:pt x="1421130" y="201155"/>
                </a:lnTo>
                <a:lnTo>
                  <a:pt x="1418437" y="255905"/>
                </a:lnTo>
                <a:lnTo>
                  <a:pt x="1420456" y="303364"/>
                </a:lnTo>
                <a:lnTo>
                  <a:pt x="1426400" y="349707"/>
                </a:lnTo>
                <a:lnTo>
                  <a:pt x="1436103" y="394754"/>
                </a:lnTo>
                <a:lnTo>
                  <a:pt x="1449412" y="438353"/>
                </a:lnTo>
                <a:lnTo>
                  <a:pt x="1466151" y="480339"/>
                </a:lnTo>
                <a:lnTo>
                  <a:pt x="1486166" y="520547"/>
                </a:lnTo>
                <a:lnTo>
                  <a:pt x="1509268" y="558800"/>
                </a:lnTo>
                <a:lnTo>
                  <a:pt x="1535315" y="594944"/>
                </a:lnTo>
                <a:lnTo>
                  <a:pt x="1564132" y="628815"/>
                </a:lnTo>
                <a:lnTo>
                  <a:pt x="1595564" y="660234"/>
                </a:lnTo>
                <a:lnTo>
                  <a:pt x="1629435" y="689051"/>
                </a:lnTo>
                <a:lnTo>
                  <a:pt x="1665579" y="715098"/>
                </a:lnTo>
                <a:lnTo>
                  <a:pt x="1703832" y="738212"/>
                </a:lnTo>
                <a:lnTo>
                  <a:pt x="1744040" y="758215"/>
                </a:lnTo>
                <a:lnTo>
                  <a:pt x="1786026" y="774966"/>
                </a:lnTo>
                <a:lnTo>
                  <a:pt x="1829625" y="788263"/>
                </a:lnTo>
                <a:lnTo>
                  <a:pt x="1874672" y="797979"/>
                </a:lnTo>
                <a:lnTo>
                  <a:pt x="1921014" y="803922"/>
                </a:lnTo>
                <a:lnTo>
                  <a:pt x="1968474" y="805942"/>
                </a:lnTo>
                <a:lnTo>
                  <a:pt x="2015934" y="803922"/>
                </a:lnTo>
                <a:lnTo>
                  <a:pt x="2062276" y="797979"/>
                </a:lnTo>
                <a:lnTo>
                  <a:pt x="2107323" y="788263"/>
                </a:lnTo>
                <a:lnTo>
                  <a:pt x="2150922" y="774966"/>
                </a:lnTo>
                <a:lnTo>
                  <a:pt x="2192909" y="758215"/>
                </a:lnTo>
                <a:lnTo>
                  <a:pt x="2233104" y="738212"/>
                </a:lnTo>
                <a:lnTo>
                  <a:pt x="2271369" y="715098"/>
                </a:lnTo>
                <a:lnTo>
                  <a:pt x="2307513" y="689051"/>
                </a:lnTo>
                <a:lnTo>
                  <a:pt x="2341372" y="660234"/>
                </a:lnTo>
                <a:lnTo>
                  <a:pt x="2372804" y="628815"/>
                </a:lnTo>
                <a:lnTo>
                  <a:pt x="2401620" y="594944"/>
                </a:lnTo>
                <a:lnTo>
                  <a:pt x="2427668" y="558800"/>
                </a:lnTo>
                <a:lnTo>
                  <a:pt x="2450769" y="520547"/>
                </a:lnTo>
                <a:lnTo>
                  <a:pt x="2470785" y="480339"/>
                </a:lnTo>
                <a:lnTo>
                  <a:pt x="2487523" y="438353"/>
                </a:lnTo>
                <a:lnTo>
                  <a:pt x="2500833" y="394754"/>
                </a:lnTo>
                <a:lnTo>
                  <a:pt x="2510536" y="349707"/>
                </a:lnTo>
                <a:lnTo>
                  <a:pt x="2516479" y="303364"/>
                </a:lnTo>
                <a:lnTo>
                  <a:pt x="2518499" y="255905"/>
                </a:lnTo>
                <a:close/>
              </a:path>
              <a:path w="20104100" h="11308715">
                <a:moveTo>
                  <a:pt x="18728665" y="6152578"/>
                </a:moveTo>
                <a:lnTo>
                  <a:pt x="18726811" y="6104356"/>
                </a:lnTo>
                <a:lnTo>
                  <a:pt x="18721337" y="6057150"/>
                </a:lnTo>
                <a:lnTo>
                  <a:pt x="18712371" y="6011100"/>
                </a:lnTo>
                <a:lnTo>
                  <a:pt x="18700065" y="5966333"/>
                </a:lnTo>
                <a:lnTo>
                  <a:pt x="18684545" y="5923000"/>
                </a:lnTo>
                <a:lnTo>
                  <a:pt x="18665952" y="5881230"/>
                </a:lnTo>
                <a:lnTo>
                  <a:pt x="18644426" y="5841149"/>
                </a:lnTo>
                <a:lnTo>
                  <a:pt x="18620105" y="5802922"/>
                </a:lnTo>
                <a:lnTo>
                  <a:pt x="18593118" y="5766663"/>
                </a:lnTo>
                <a:lnTo>
                  <a:pt x="18563603" y="5732513"/>
                </a:lnTo>
                <a:lnTo>
                  <a:pt x="18531701" y="5700623"/>
                </a:lnTo>
                <a:lnTo>
                  <a:pt x="18497563" y="5671109"/>
                </a:lnTo>
                <a:lnTo>
                  <a:pt x="18461305" y="5644121"/>
                </a:lnTo>
                <a:lnTo>
                  <a:pt x="18423065" y="5619801"/>
                </a:lnTo>
                <a:lnTo>
                  <a:pt x="18382996" y="5598274"/>
                </a:lnTo>
                <a:lnTo>
                  <a:pt x="18341213" y="5579681"/>
                </a:lnTo>
                <a:lnTo>
                  <a:pt x="18297881" y="5564162"/>
                </a:lnTo>
                <a:lnTo>
                  <a:pt x="18253113" y="5551856"/>
                </a:lnTo>
                <a:lnTo>
                  <a:pt x="18207063" y="5542889"/>
                </a:lnTo>
                <a:lnTo>
                  <a:pt x="18159857" y="5537416"/>
                </a:lnTo>
                <a:lnTo>
                  <a:pt x="18111635" y="5535561"/>
                </a:lnTo>
                <a:lnTo>
                  <a:pt x="18063414" y="5537416"/>
                </a:lnTo>
                <a:lnTo>
                  <a:pt x="18016208" y="5542889"/>
                </a:lnTo>
                <a:lnTo>
                  <a:pt x="17970157" y="5551856"/>
                </a:lnTo>
                <a:lnTo>
                  <a:pt x="17925390" y="5564162"/>
                </a:lnTo>
                <a:lnTo>
                  <a:pt x="17882058" y="5579681"/>
                </a:lnTo>
                <a:lnTo>
                  <a:pt x="17840287" y="5598274"/>
                </a:lnTo>
                <a:lnTo>
                  <a:pt x="17800206" y="5619801"/>
                </a:lnTo>
                <a:lnTo>
                  <a:pt x="17761979" y="5644121"/>
                </a:lnTo>
                <a:lnTo>
                  <a:pt x="17725721" y="5671109"/>
                </a:lnTo>
                <a:lnTo>
                  <a:pt x="17691570" y="5700623"/>
                </a:lnTo>
                <a:lnTo>
                  <a:pt x="17659668" y="5732513"/>
                </a:lnTo>
                <a:lnTo>
                  <a:pt x="17630166" y="5766663"/>
                </a:lnTo>
                <a:lnTo>
                  <a:pt x="17603178" y="5802922"/>
                </a:lnTo>
                <a:lnTo>
                  <a:pt x="17578845" y="5841149"/>
                </a:lnTo>
                <a:lnTo>
                  <a:pt x="17557319" y="5881230"/>
                </a:lnTo>
                <a:lnTo>
                  <a:pt x="17538726" y="5923000"/>
                </a:lnTo>
                <a:lnTo>
                  <a:pt x="17523206" y="5966333"/>
                </a:lnTo>
                <a:lnTo>
                  <a:pt x="17510900" y="6011100"/>
                </a:lnTo>
                <a:lnTo>
                  <a:pt x="17501934" y="6057150"/>
                </a:lnTo>
                <a:lnTo>
                  <a:pt x="17496460" y="6104356"/>
                </a:lnTo>
                <a:lnTo>
                  <a:pt x="17494606" y="6152591"/>
                </a:lnTo>
                <a:lnTo>
                  <a:pt x="17496460" y="6200800"/>
                </a:lnTo>
                <a:lnTo>
                  <a:pt x="17498225" y="6216053"/>
                </a:lnTo>
                <a:lnTo>
                  <a:pt x="17496460" y="6231293"/>
                </a:lnTo>
                <a:lnTo>
                  <a:pt x="17494606" y="6279515"/>
                </a:lnTo>
                <a:lnTo>
                  <a:pt x="17496460" y="6327737"/>
                </a:lnTo>
                <a:lnTo>
                  <a:pt x="17501934" y="6374943"/>
                </a:lnTo>
                <a:lnTo>
                  <a:pt x="17510900" y="6420993"/>
                </a:lnTo>
                <a:lnTo>
                  <a:pt x="17523206" y="6465760"/>
                </a:lnTo>
                <a:lnTo>
                  <a:pt x="17538726" y="6509093"/>
                </a:lnTo>
                <a:lnTo>
                  <a:pt x="17557319" y="6550863"/>
                </a:lnTo>
                <a:lnTo>
                  <a:pt x="17578845" y="6590944"/>
                </a:lnTo>
                <a:lnTo>
                  <a:pt x="17603178" y="6629171"/>
                </a:lnTo>
                <a:lnTo>
                  <a:pt x="17630166" y="6665430"/>
                </a:lnTo>
                <a:lnTo>
                  <a:pt x="17659668" y="6699580"/>
                </a:lnTo>
                <a:lnTo>
                  <a:pt x="17691570" y="6731482"/>
                </a:lnTo>
                <a:lnTo>
                  <a:pt x="17725721" y="6760985"/>
                </a:lnTo>
                <a:lnTo>
                  <a:pt x="17761979" y="6787972"/>
                </a:lnTo>
                <a:lnTo>
                  <a:pt x="17800206" y="6812305"/>
                </a:lnTo>
                <a:lnTo>
                  <a:pt x="17840287" y="6833832"/>
                </a:lnTo>
                <a:lnTo>
                  <a:pt x="17882058" y="6852425"/>
                </a:lnTo>
                <a:lnTo>
                  <a:pt x="17925390" y="6867944"/>
                </a:lnTo>
                <a:lnTo>
                  <a:pt x="17970157" y="6880250"/>
                </a:lnTo>
                <a:lnTo>
                  <a:pt x="18016208" y="6889204"/>
                </a:lnTo>
                <a:lnTo>
                  <a:pt x="18063414" y="6894690"/>
                </a:lnTo>
                <a:lnTo>
                  <a:pt x="18111635" y="6896544"/>
                </a:lnTo>
                <a:lnTo>
                  <a:pt x="18159857" y="6894690"/>
                </a:lnTo>
                <a:lnTo>
                  <a:pt x="18207063" y="6889204"/>
                </a:lnTo>
                <a:lnTo>
                  <a:pt x="18253113" y="6880250"/>
                </a:lnTo>
                <a:lnTo>
                  <a:pt x="18297881" y="6867944"/>
                </a:lnTo>
                <a:lnTo>
                  <a:pt x="18341213" y="6852425"/>
                </a:lnTo>
                <a:lnTo>
                  <a:pt x="18382996" y="6833832"/>
                </a:lnTo>
                <a:lnTo>
                  <a:pt x="18423065" y="6812305"/>
                </a:lnTo>
                <a:lnTo>
                  <a:pt x="18461305" y="6787972"/>
                </a:lnTo>
                <a:lnTo>
                  <a:pt x="18497563" y="6760985"/>
                </a:lnTo>
                <a:lnTo>
                  <a:pt x="18531701" y="6731482"/>
                </a:lnTo>
                <a:lnTo>
                  <a:pt x="18563603" y="6699580"/>
                </a:lnTo>
                <a:lnTo>
                  <a:pt x="18593118" y="6665430"/>
                </a:lnTo>
                <a:lnTo>
                  <a:pt x="18620105" y="6629171"/>
                </a:lnTo>
                <a:lnTo>
                  <a:pt x="18644426" y="6590944"/>
                </a:lnTo>
                <a:lnTo>
                  <a:pt x="18665952" y="6550863"/>
                </a:lnTo>
                <a:lnTo>
                  <a:pt x="18684545" y="6509093"/>
                </a:lnTo>
                <a:lnTo>
                  <a:pt x="18700065" y="6465760"/>
                </a:lnTo>
                <a:lnTo>
                  <a:pt x="18712371" y="6420993"/>
                </a:lnTo>
                <a:lnTo>
                  <a:pt x="18721337" y="6374943"/>
                </a:lnTo>
                <a:lnTo>
                  <a:pt x="18726811" y="6327737"/>
                </a:lnTo>
                <a:lnTo>
                  <a:pt x="18728665" y="6279515"/>
                </a:lnTo>
                <a:lnTo>
                  <a:pt x="18726811" y="6231293"/>
                </a:lnTo>
                <a:lnTo>
                  <a:pt x="18725033" y="6216053"/>
                </a:lnTo>
                <a:lnTo>
                  <a:pt x="18726811" y="6200800"/>
                </a:lnTo>
                <a:lnTo>
                  <a:pt x="18728665" y="6152591"/>
                </a:lnTo>
                <a:lnTo>
                  <a:pt x="18721616" y="6152591"/>
                </a:lnTo>
                <a:lnTo>
                  <a:pt x="18721616" y="6279515"/>
                </a:lnTo>
                <a:lnTo>
                  <a:pt x="18719788" y="6327191"/>
                </a:lnTo>
                <a:lnTo>
                  <a:pt x="18714365" y="6373850"/>
                </a:lnTo>
                <a:lnTo>
                  <a:pt x="18705513" y="6419380"/>
                </a:lnTo>
                <a:lnTo>
                  <a:pt x="18693346" y="6463627"/>
                </a:lnTo>
                <a:lnTo>
                  <a:pt x="18678005" y="6506477"/>
                </a:lnTo>
                <a:lnTo>
                  <a:pt x="18659615" y="6547764"/>
                </a:lnTo>
                <a:lnTo>
                  <a:pt x="18638343" y="6587388"/>
                </a:lnTo>
                <a:lnTo>
                  <a:pt x="18614289" y="6625183"/>
                </a:lnTo>
                <a:lnTo>
                  <a:pt x="18587606" y="6661023"/>
                </a:lnTo>
                <a:lnTo>
                  <a:pt x="18558434" y="6694779"/>
                </a:lnTo>
                <a:lnTo>
                  <a:pt x="18526900" y="6726314"/>
                </a:lnTo>
                <a:lnTo>
                  <a:pt x="18493143" y="6755485"/>
                </a:lnTo>
                <a:lnTo>
                  <a:pt x="18457304" y="6782168"/>
                </a:lnTo>
                <a:lnTo>
                  <a:pt x="18419509" y="6806209"/>
                </a:lnTo>
                <a:lnTo>
                  <a:pt x="18379885" y="6827494"/>
                </a:lnTo>
                <a:lnTo>
                  <a:pt x="18338597" y="6845871"/>
                </a:lnTo>
                <a:lnTo>
                  <a:pt x="18295747" y="6861213"/>
                </a:lnTo>
                <a:lnTo>
                  <a:pt x="18251501" y="6873380"/>
                </a:lnTo>
                <a:lnTo>
                  <a:pt x="18205971" y="6882244"/>
                </a:lnTo>
                <a:lnTo>
                  <a:pt x="18159311" y="6887654"/>
                </a:lnTo>
                <a:lnTo>
                  <a:pt x="18111635" y="6889496"/>
                </a:lnTo>
                <a:lnTo>
                  <a:pt x="18063972" y="6887654"/>
                </a:lnTo>
                <a:lnTo>
                  <a:pt x="18017300" y="6882244"/>
                </a:lnTo>
                <a:lnTo>
                  <a:pt x="17971770" y="6873380"/>
                </a:lnTo>
                <a:lnTo>
                  <a:pt x="17927524" y="6861213"/>
                </a:lnTo>
                <a:lnTo>
                  <a:pt x="17884686" y="6845871"/>
                </a:lnTo>
                <a:lnTo>
                  <a:pt x="17843386" y="6827494"/>
                </a:lnTo>
                <a:lnTo>
                  <a:pt x="17803775" y="6806209"/>
                </a:lnTo>
                <a:lnTo>
                  <a:pt x="17765967" y="6782168"/>
                </a:lnTo>
                <a:lnTo>
                  <a:pt x="17730127" y="6755485"/>
                </a:lnTo>
                <a:lnTo>
                  <a:pt x="17696371" y="6726314"/>
                </a:lnTo>
                <a:lnTo>
                  <a:pt x="17664837" y="6694779"/>
                </a:lnTo>
                <a:lnTo>
                  <a:pt x="17635665" y="6661023"/>
                </a:lnTo>
                <a:lnTo>
                  <a:pt x="17608982" y="6625183"/>
                </a:lnTo>
                <a:lnTo>
                  <a:pt x="17584941" y="6587388"/>
                </a:lnTo>
                <a:lnTo>
                  <a:pt x="17563656" y="6547764"/>
                </a:lnTo>
                <a:lnTo>
                  <a:pt x="17545279" y="6506477"/>
                </a:lnTo>
                <a:lnTo>
                  <a:pt x="17529937" y="6463627"/>
                </a:lnTo>
                <a:lnTo>
                  <a:pt x="17517771" y="6419380"/>
                </a:lnTo>
                <a:lnTo>
                  <a:pt x="17508906" y="6373850"/>
                </a:lnTo>
                <a:lnTo>
                  <a:pt x="17503496" y="6327191"/>
                </a:lnTo>
                <a:lnTo>
                  <a:pt x="17501654" y="6279515"/>
                </a:lnTo>
                <a:lnTo>
                  <a:pt x="17502709" y="6252032"/>
                </a:lnTo>
                <a:lnTo>
                  <a:pt x="17510900" y="6294056"/>
                </a:lnTo>
                <a:lnTo>
                  <a:pt x="17523206" y="6338824"/>
                </a:lnTo>
                <a:lnTo>
                  <a:pt x="17538726" y="6382156"/>
                </a:lnTo>
                <a:lnTo>
                  <a:pt x="17557319" y="6423927"/>
                </a:lnTo>
                <a:lnTo>
                  <a:pt x="17578845" y="6464008"/>
                </a:lnTo>
                <a:lnTo>
                  <a:pt x="17603178" y="6502235"/>
                </a:lnTo>
                <a:lnTo>
                  <a:pt x="17630166" y="6538506"/>
                </a:lnTo>
                <a:lnTo>
                  <a:pt x="17659668" y="6572644"/>
                </a:lnTo>
                <a:lnTo>
                  <a:pt x="17691570" y="6604546"/>
                </a:lnTo>
                <a:lnTo>
                  <a:pt x="17725721" y="6634061"/>
                </a:lnTo>
                <a:lnTo>
                  <a:pt x="17761979" y="6661048"/>
                </a:lnTo>
                <a:lnTo>
                  <a:pt x="17800206" y="6685369"/>
                </a:lnTo>
                <a:lnTo>
                  <a:pt x="17840287" y="6706895"/>
                </a:lnTo>
                <a:lnTo>
                  <a:pt x="17882058" y="6725488"/>
                </a:lnTo>
                <a:lnTo>
                  <a:pt x="17925390" y="6741007"/>
                </a:lnTo>
                <a:lnTo>
                  <a:pt x="17970157" y="6753314"/>
                </a:lnTo>
                <a:lnTo>
                  <a:pt x="18016208" y="6762280"/>
                </a:lnTo>
                <a:lnTo>
                  <a:pt x="18063414" y="6767754"/>
                </a:lnTo>
                <a:lnTo>
                  <a:pt x="18111635" y="6769621"/>
                </a:lnTo>
                <a:lnTo>
                  <a:pt x="18159857" y="6767754"/>
                </a:lnTo>
                <a:lnTo>
                  <a:pt x="18207063" y="6762280"/>
                </a:lnTo>
                <a:lnTo>
                  <a:pt x="18253113" y="6753314"/>
                </a:lnTo>
                <a:lnTo>
                  <a:pt x="18297881" y="6741007"/>
                </a:lnTo>
                <a:lnTo>
                  <a:pt x="18341213" y="6725488"/>
                </a:lnTo>
                <a:lnTo>
                  <a:pt x="18382996" y="6706895"/>
                </a:lnTo>
                <a:lnTo>
                  <a:pt x="18423065" y="6685369"/>
                </a:lnTo>
                <a:lnTo>
                  <a:pt x="18461305" y="6661048"/>
                </a:lnTo>
                <a:lnTo>
                  <a:pt x="18497563" y="6634061"/>
                </a:lnTo>
                <a:lnTo>
                  <a:pt x="18531701" y="6604546"/>
                </a:lnTo>
                <a:lnTo>
                  <a:pt x="18563603" y="6572644"/>
                </a:lnTo>
                <a:lnTo>
                  <a:pt x="18593118" y="6538506"/>
                </a:lnTo>
                <a:lnTo>
                  <a:pt x="18620105" y="6502235"/>
                </a:lnTo>
                <a:lnTo>
                  <a:pt x="18644426" y="6464008"/>
                </a:lnTo>
                <a:lnTo>
                  <a:pt x="18665952" y="6423927"/>
                </a:lnTo>
                <a:lnTo>
                  <a:pt x="18684545" y="6382156"/>
                </a:lnTo>
                <a:lnTo>
                  <a:pt x="18700065" y="6338824"/>
                </a:lnTo>
                <a:lnTo>
                  <a:pt x="18712371" y="6294056"/>
                </a:lnTo>
                <a:lnTo>
                  <a:pt x="18720550" y="6252007"/>
                </a:lnTo>
                <a:lnTo>
                  <a:pt x="18721616" y="6279515"/>
                </a:lnTo>
                <a:lnTo>
                  <a:pt x="18721616" y="6152591"/>
                </a:lnTo>
                <a:lnTo>
                  <a:pt x="18720550" y="6180112"/>
                </a:lnTo>
                <a:lnTo>
                  <a:pt x="18717946" y="6166726"/>
                </a:lnTo>
                <a:lnTo>
                  <a:pt x="18717946" y="6216053"/>
                </a:lnTo>
                <a:lnTo>
                  <a:pt x="18714365" y="6246927"/>
                </a:lnTo>
                <a:lnTo>
                  <a:pt x="18705513" y="6292443"/>
                </a:lnTo>
                <a:lnTo>
                  <a:pt x="18693346" y="6336703"/>
                </a:lnTo>
                <a:lnTo>
                  <a:pt x="18678005" y="6379540"/>
                </a:lnTo>
                <a:lnTo>
                  <a:pt x="18659615" y="6420840"/>
                </a:lnTo>
                <a:lnTo>
                  <a:pt x="18638343" y="6460452"/>
                </a:lnTo>
                <a:lnTo>
                  <a:pt x="18614289" y="6498247"/>
                </a:lnTo>
                <a:lnTo>
                  <a:pt x="18587606" y="6534099"/>
                </a:lnTo>
                <a:lnTo>
                  <a:pt x="18558434" y="6567856"/>
                </a:lnTo>
                <a:lnTo>
                  <a:pt x="18526900" y="6599377"/>
                </a:lnTo>
                <a:lnTo>
                  <a:pt x="18493143" y="6628562"/>
                </a:lnTo>
                <a:lnTo>
                  <a:pt x="18457304" y="6655232"/>
                </a:lnTo>
                <a:lnTo>
                  <a:pt x="18419509" y="6679285"/>
                </a:lnTo>
                <a:lnTo>
                  <a:pt x="18379885" y="6700558"/>
                </a:lnTo>
                <a:lnTo>
                  <a:pt x="18338597" y="6718935"/>
                </a:lnTo>
                <a:lnTo>
                  <a:pt x="18295747" y="6734276"/>
                </a:lnTo>
                <a:lnTo>
                  <a:pt x="18251501" y="6746443"/>
                </a:lnTo>
                <a:lnTo>
                  <a:pt x="18205971" y="6755308"/>
                </a:lnTo>
                <a:lnTo>
                  <a:pt x="18159311" y="6760718"/>
                </a:lnTo>
                <a:lnTo>
                  <a:pt x="18111635" y="6762559"/>
                </a:lnTo>
                <a:lnTo>
                  <a:pt x="18063972" y="6760718"/>
                </a:lnTo>
                <a:lnTo>
                  <a:pt x="18017300" y="6755308"/>
                </a:lnTo>
                <a:lnTo>
                  <a:pt x="17971770" y="6746443"/>
                </a:lnTo>
                <a:lnTo>
                  <a:pt x="17927524" y="6734276"/>
                </a:lnTo>
                <a:lnTo>
                  <a:pt x="17884686" y="6718935"/>
                </a:lnTo>
                <a:lnTo>
                  <a:pt x="17843386" y="6700558"/>
                </a:lnTo>
                <a:lnTo>
                  <a:pt x="17803775" y="6679285"/>
                </a:lnTo>
                <a:lnTo>
                  <a:pt x="17765967" y="6655232"/>
                </a:lnTo>
                <a:lnTo>
                  <a:pt x="17730127" y="6628562"/>
                </a:lnTo>
                <a:lnTo>
                  <a:pt x="17696371" y="6599377"/>
                </a:lnTo>
                <a:lnTo>
                  <a:pt x="17664837" y="6567856"/>
                </a:lnTo>
                <a:lnTo>
                  <a:pt x="17635665" y="6534099"/>
                </a:lnTo>
                <a:lnTo>
                  <a:pt x="17608982" y="6498247"/>
                </a:lnTo>
                <a:lnTo>
                  <a:pt x="17584941" y="6460452"/>
                </a:lnTo>
                <a:lnTo>
                  <a:pt x="17563656" y="6420840"/>
                </a:lnTo>
                <a:lnTo>
                  <a:pt x="17545279" y="6379540"/>
                </a:lnTo>
                <a:lnTo>
                  <a:pt x="17529937" y="6336703"/>
                </a:lnTo>
                <a:lnTo>
                  <a:pt x="17517771" y="6292443"/>
                </a:lnTo>
                <a:lnTo>
                  <a:pt x="17508906" y="6246927"/>
                </a:lnTo>
                <a:lnTo>
                  <a:pt x="17505325" y="6216053"/>
                </a:lnTo>
                <a:lnTo>
                  <a:pt x="17508906" y="6185179"/>
                </a:lnTo>
                <a:lnTo>
                  <a:pt x="17517771" y="6139650"/>
                </a:lnTo>
                <a:lnTo>
                  <a:pt x="17529937" y="6095403"/>
                </a:lnTo>
                <a:lnTo>
                  <a:pt x="17545279" y="6052553"/>
                </a:lnTo>
                <a:lnTo>
                  <a:pt x="17563656" y="6011265"/>
                </a:lnTo>
                <a:lnTo>
                  <a:pt x="17584941" y="5971641"/>
                </a:lnTo>
                <a:lnTo>
                  <a:pt x="17608982" y="5933846"/>
                </a:lnTo>
                <a:lnTo>
                  <a:pt x="17635665" y="5898007"/>
                </a:lnTo>
                <a:lnTo>
                  <a:pt x="17664837" y="5864250"/>
                </a:lnTo>
                <a:lnTo>
                  <a:pt x="17696371" y="5832716"/>
                </a:lnTo>
                <a:lnTo>
                  <a:pt x="17730127" y="5803544"/>
                </a:lnTo>
                <a:lnTo>
                  <a:pt x="17765967" y="5776861"/>
                </a:lnTo>
                <a:lnTo>
                  <a:pt x="17803775" y="5752820"/>
                </a:lnTo>
                <a:lnTo>
                  <a:pt x="17843386" y="5731535"/>
                </a:lnTo>
                <a:lnTo>
                  <a:pt x="17884686" y="5713158"/>
                </a:lnTo>
                <a:lnTo>
                  <a:pt x="17927524" y="5697817"/>
                </a:lnTo>
                <a:lnTo>
                  <a:pt x="17971770" y="5685650"/>
                </a:lnTo>
                <a:lnTo>
                  <a:pt x="18017300" y="5676785"/>
                </a:lnTo>
                <a:lnTo>
                  <a:pt x="18063972" y="5671375"/>
                </a:lnTo>
                <a:lnTo>
                  <a:pt x="18111635" y="5669534"/>
                </a:lnTo>
                <a:lnTo>
                  <a:pt x="18159311" y="5671375"/>
                </a:lnTo>
                <a:lnTo>
                  <a:pt x="18205971" y="5676785"/>
                </a:lnTo>
                <a:lnTo>
                  <a:pt x="18251501" y="5685650"/>
                </a:lnTo>
                <a:lnTo>
                  <a:pt x="18295747" y="5697817"/>
                </a:lnTo>
                <a:lnTo>
                  <a:pt x="18338597" y="5713158"/>
                </a:lnTo>
                <a:lnTo>
                  <a:pt x="18379885" y="5731535"/>
                </a:lnTo>
                <a:lnTo>
                  <a:pt x="18419509" y="5752820"/>
                </a:lnTo>
                <a:lnTo>
                  <a:pt x="18457304" y="5776861"/>
                </a:lnTo>
                <a:lnTo>
                  <a:pt x="18493143" y="5803544"/>
                </a:lnTo>
                <a:lnTo>
                  <a:pt x="18526900" y="5832716"/>
                </a:lnTo>
                <a:lnTo>
                  <a:pt x="18558434" y="5864250"/>
                </a:lnTo>
                <a:lnTo>
                  <a:pt x="18587606" y="5898007"/>
                </a:lnTo>
                <a:lnTo>
                  <a:pt x="18614289" y="5933846"/>
                </a:lnTo>
                <a:lnTo>
                  <a:pt x="18638343" y="5971641"/>
                </a:lnTo>
                <a:lnTo>
                  <a:pt x="18659615" y="6011265"/>
                </a:lnTo>
                <a:lnTo>
                  <a:pt x="18678005" y="6052553"/>
                </a:lnTo>
                <a:lnTo>
                  <a:pt x="18693346" y="6095403"/>
                </a:lnTo>
                <a:lnTo>
                  <a:pt x="18705513" y="6139650"/>
                </a:lnTo>
                <a:lnTo>
                  <a:pt x="18714365" y="6185179"/>
                </a:lnTo>
                <a:lnTo>
                  <a:pt x="18717946" y="6216053"/>
                </a:lnTo>
                <a:lnTo>
                  <a:pt x="18717946" y="6166726"/>
                </a:lnTo>
                <a:lnTo>
                  <a:pt x="18700065" y="6093269"/>
                </a:lnTo>
                <a:lnTo>
                  <a:pt x="18684545" y="6049937"/>
                </a:lnTo>
                <a:lnTo>
                  <a:pt x="18665952" y="6008167"/>
                </a:lnTo>
                <a:lnTo>
                  <a:pt x="18644426" y="5968085"/>
                </a:lnTo>
                <a:lnTo>
                  <a:pt x="18620105" y="5929858"/>
                </a:lnTo>
                <a:lnTo>
                  <a:pt x="18593118" y="5893600"/>
                </a:lnTo>
                <a:lnTo>
                  <a:pt x="18563603" y="5859450"/>
                </a:lnTo>
                <a:lnTo>
                  <a:pt x="18531701" y="5827547"/>
                </a:lnTo>
                <a:lnTo>
                  <a:pt x="18497563" y="5798045"/>
                </a:lnTo>
                <a:lnTo>
                  <a:pt x="18461305" y="5771058"/>
                </a:lnTo>
                <a:lnTo>
                  <a:pt x="18423065" y="5746724"/>
                </a:lnTo>
                <a:lnTo>
                  <a:pt x="18382996" y="5725198"/>
                </a:lnTo>
                <a:lnTo>
                  <a:pt x="18341213" y="5706618"/>
                </a:lnTo>
                <a:lnTo>
                  <a:pt x="18297881" y="5691098"/>
                </a:lnTo>
                <a:lnTo>
                  <a:pt x="18253113" y="5678779"/>
                </a:lnTo>
                <a:lnTo>
                  <a:pt x="18207063" y="5669826"/>
                </a:lnTo>
                <a:lnTo>
                  <a:pt x="18159857" y="5664339"/>
                </a:lnTo>
                <a:lnTo>
                  <a:pt x="18111635" y="5662485"/>
                </a:lnTo>
                <a:lnTo>
                  <a:pt x="18063414" y="5664339"/>
                </a:lnTo>
                <a:lnTo>
                  <a:pt x="18016208" y="5669826"/>
                </a:lnTo>
                <a:lnTo>
                  <a:pt x="17970157" y="5678779"/>
                </a:lnTo>
                <a:lnTo>
                  <a:pt x="17925390" y="5691098"/>
                </a:lnTo>
                <a:lnTo>
                  <a:pt x="17882058" y="5706618"/>
                </a:lnTo>
                <a:lnTo>
                  <a:pt x="17840287" y="5725198"/>
                </a:lnTo>
                <a:lnTo>
                  <a:pt x="17800206" y="5746724"/>
                </a:lnTo>
                <a:lnTo>
                  <a:pt x="17761979" y="5771058"/>
                </a:lnTo>
                <a:lnTo>
                  <a:pt x="17725721" y="5798045"/>
                </a:lnTo>
                <a:lnTo>
                  <a:pt x="17691570" y="5827547"/>
                </a:lnTo>
                <a:lnTo>
                  <a:pt x="17659668" y="5859450"/>
                </a:lnTo>
                <a:lnTo>
                  <a:pt x="17630166" y="5893600"/>
                </a:lnTo>
                <a:lnTo>
                  <a:pt x="17603178" y="5929858"/>
                </a:lnTo>
                <a:lnTo>
                  <a:pt x="17578845" y="5968085"/>
                </a:lnTo>
                <a:lnTo>
                  <a:pt x="17557319" y="6008167"/>
                </a:lnTo>
                <a:lnTo>
                  <a:pt x="17538726" y="6049937"/>
                </a:lnTo>
                <a:lnTo>
                  <a:pt x="17523206" y="6093269"/>
                </a:lnTo>
                <a:lnTo>
                  <a:pt x="17510900" y="6138037"/>
                </a:lnTo>
                <a:lnTo>
                  <a:pt x="17502709" y="6180074"/>
                </a:lnTo>
                <a:lnTo>
                  <a:pt x="17501654" y="6152578"/>
                </a:lnTo>
                <a:lnTo>
                  <a:pt x="17503496" y="6104915"/>
                </a:lnTo>
                <a:lnTo>
                  <a:pt x="17508906" y="6058255"/>
                </a:lnTo>
                <a:lnTo>
                  <a:pt x="17517771" y="6012726"/>
                </a:lnTo>
                <a:lnTo>
                  <a:pt x="17529937" y="5968466"/>
                </a:lnTo>
                <a:lnTo>
                  <a:pt x="17545279" y="5925629"/>
                </a:lnTo>
                <a:lnTo>
                  <a:pt x="17563656" y="5884329"/>
                </a:lnTo>
                <a:lnTo>
                  <a:pt x="17584941" y="5844718"/>
                </a:lnTo>
                <a:lnTo>
                  <a:pt x="17608982" y="5806922"/>
                </a:lnTo>
                <a:lnTo>
                  <a:pt x="17635665" y="5771070"/>
                </a:lnTo>
                <a:lnTo>
                  <a:pt x="17664837" y="5737314"/>
                </a:lnTo>
                <a:lnTo>
                  <a:pt x="17696371" y="5705780"/>
                </a:lnTo>
                <a:lnTo>
                  <a:pt x="17730127" y="5676608"/>
                </a:lnTo>
                <a:lnTo>
                  <a:pt x="17765967" y="5649938"/>
                </a:lnTo>
                <a:lnTo>
                  <a:pt x="17803775" y="5625884"/>
                </a:lnTo>
                <a:lnTo>
                  <a:pt x="17843386" y="5604599"/>
                </a:lnTo>
                <a:lnTo>
                  <a:pt x="17884686" y="5586222"/>
                </a:lnTo>
                <a:lnTo>
                  <a:pt x="17927524" y="5570880"/>
                </a:lnTo>
                <a:lnTo>
                  <a:pt x="17971770" y="5558714"/>
                </a:lnTo>
                <a:lnTo>
                  <a:pt x="18017300" y="5549862"/>
                </a:lnTo>
                <a:lnTo>
                  <a:pt x="18063972" y="5544439"/>
                </a:lnTo>
                <a:lnTo>
                  <a:pt x="18111635" y="5542610"/>
                </a:lnTo>
                <a:lnTo>
                  <a:pt x="18159311" y="5544439"/>
                </a:lnTo>
                <a:lnTo>
                  <a:pt x="18205971" y="5549862"/>
                </a:lnTo>
                <a:lnTo>
                  <a:pt x="18251501" y="5558714"/>
                </a:lnTo>
                <a:lnTo>
                  <a:pt x="18295747" y="5570880"/>
                </a:lnTo>
                <a:lnTo>
                  <a:pt x="18338597" y="5586222"/>
                </a:lnTo>
                <a:lnTo>
                  <a:pt x="18379885" y="5604599"/>
                </a:lnTo>
                <a:lnTo>
                  <a:pt x="18419509" y="5625884"/>
                </a:lnTo>
                <a:lnTo>
                  <a:pt x="18457304" y="5649938"/>
                </a:lnTo>
                <a:lnTo>
                  <a:pt x="18493143" y="5676608"/>
                </a:lnTo>
                <a:lnTo>
                  <a:pt x="18526900" y="5705780"/>
                </a:lnTo>
                <a:lnTo>
                  <a:pt x="18558434" y="5737314"/>
                </a:lnTo>
                <a:lnTo>
                  <a:pt x="18587606" y="5771070"/>
                </a:lnTo>
                <a:lnTo>
                  <a:pt x="18614289" y="5806922"/>
                </a:lnTo>
                <a:lnTo>
                  <a:pt x="18638343" y="5844718"/>
                </a:lnTo>
                <a:lnTo>
                  <a:pt x="18659615" y="5884329"/>
                </a:lnTo>
                <a:lnTo>
                  <a:pt x="18678005" y="5925629"/>
                </a:lnTo>
                <a:lnTo>
                  <a:pt x="18693346" y="5968466"/>
                </a:lnTo>
                <a:lnTo>
                  <a:pt x="18705513" y="6012726"/>
                </a:lnTo>
                <a:lnTo>
                  <a:pt x="18714365" y="6058255"/>
                </a:lnTo>
                <a:lnTo>
                  <a:pt x="18719788" y="6104915"/>
                </a:lnTo>
                <a:lnTo>
                  <a:pt x="18721616" y="6152591"/>
                </a:lnTo>
                <a:lnTo>
                  <a:pt x="18728665" y="6152578"/>
                </a:lnTo>
                <a:close/>
              </a:path>
              <a:path w="20104100" h="11308715">
                <a:moveTo>
                  <a:pt x="20104088" y="10251516"/>
                </a:moveTo>
                <a:lnTo>
                  <a:pt x="19191656" y="10251516"/>
                </a:lnTo>
                <a:lnTo>
                  <a:pt x="19191656" y="10259136"/>
                </a:lnTo>
                <a:lnTo>
                  <a:pt x="19191656" y="10399611"/>
                </a:lnTo>
                <a:lnTo>
                  <a:pt x="19191656" y="10407231"/>
                </a:lnTo>
                <a:lnTo>
                  <a:pt x="19191656" y="10836491"/>
                </a:lnTo>
                <a:lnTo>
                  <a:pt x="19071768" y="10836491"/>
                </a:lnTo>
                <a:lnTo>
                  <a:pt x="19071768" y="10407231"/>
                </a:lnTo>
                <a:lnTo>
                  <a:pt x="19191656" y="10407231"/>
                </a:lnTo>
                <a:lnTo>
                  <a:pt x="19191656" y="10399611"/>
                </a:lnTo>
                <a:lnTo>
                  <a:pt x="19064720" y="10399611"/>
                </a:lnTo>
                <a:lnTo>
                  <a:pt x="19064720" y="10407231"/>
                </a:lnTo>
                <a:lnTo>
                  <a:pt x="19064720" y="10836491"/>
                </a:lnTo>
                <a:lnTo>
                  <a:pt x="19064720" y="10844111"/>
                </a:lnTo>
                <a:lnTo>
                  <a:pt x="19191656" y="10844111"/>
                </a:lnTo>
                <a:lnTo>
                  <a:pt x="19191656" y="11308156"/>
                </a:lnTo>
                <a:lnTo>
                  <a:pt x="19198705" y="11308156"/>
                </a:lnTo>
                <a:lnTo>
                  <a:pt x="19198705" y="10844111"/>
                </a:lnTo>
                <a:lnTo>
                  <a:pt x="20104088" y="10844111"/>
                </a:lnTo>
                <a:lnTo>
                  <a:pt x="20104088" y="10836491"/>
                </a:lnTo>
                <a:lnTo>
                  <a:pt x="19198705" y="10836491"/>
                </a:lnTo>
                <a:lnTo>
                  <a:pt x="19198705" y="10407231"/>
                </a:lnTo>
                <a:lnTo>
                  <a:pt x="20104088" y="10407231"/>
                </a:lnTo>
                <a:lnTo>
                  <a:pt x="20104088" y="10399611"/>
                </a:lnTo>
                <a:lnTo>
                  <a:pt x="19198705" y="10399611"/>
                </a:lnTo>
                <a:lnTo>
                  <a:pt x="19198705" y="10259136"/>
                </a:lnTo>
                <a:lnTo>
                  <a:pt x="20104088" y="10259136"/>
                </a:lnTo>
                <a:lnTo>
                  <a:pt x="20104088" y="10251516"/>
                </a:lnTo>
                <a:close/>
              </a:path>
              <a:path w="20104100" h="11308715">
                <a:moveTo>
                  <a:pt x="20104088" y="9069895"/>
                </a:moveTo>
                <a:lnTo>
                  <a:pt x="20060438" y="9051938"/>
                </a:lnTo>
                <a:lnTo>
                  <a:pt x="20016077" y="9035415"/>
                </a:lnTo>
                <a:lnTo>
                  <a:pt x="19971043" y="9020315"/>
                </a:lnTo>
                <a:lnTo>
                  <a:pt x="19925348" y="9006700"/>
                </a:lnTo>
                <a:lnTo>
                  <a:pt x="19879031" y="8994572"/>
                </a:lnTo>
                <a:lnTo>
                  <a:pt x="19832105" y="8983967"/>
                </a:lnTo>
                <a:lnTo>
                  <a:pt x="19784619" y="8974925"/>
                </a:lnTo>
                <a:lnTo>
                  <a:pt x="19736588" y="8967470"/>
                </a:lnTo>
                <a:lnTo>
                  <a:pt x="19688048" y="8961615"/>
                </a:lnTo>
                <a:lnTo>
                  <a:pt x="19639026" y="8957399"/>
                </a:lnTo>
                <a:lnTo>
                  <a:pt x="19589535" y="8954846"/>
                </a:lnTo>
                <a:lnTo>
                  <a:pt x="19544640" y="8954084"/>
                </a:lnTo>
                <a:lnTo>
                  <a:pt x="19531737" y="8938438"/>
                </a:lnTo>
                <a:lnTo>
                  <a:pt x="19500558" y="8905215"/>
                </a:lnTo>
                <a:lnTo>
                  <a:pt x="19467335" y="8874023"/>
                </a:lnTo>
                <a:lnTo>
                  <a:pt x="19432156" y="8845004"/>
                </a:lnTo>
                <a:lnTo>
                  <a:pt x="19395148" y="8818245"/>
                </a:lnTo>
                <a:lnTo>
                  <a:pt x="19356413" y="8793848"/>
                </a:lnTo>
                <a:lnTo>
                  <a:pt x="19316053" y="8771915"/>
                </a:lnTo>
                <a:lnTo>
                  <a:pt x="19274168" y="8752573"/>
                </a:lnTo>
                <a:lnTo>
                  <a:pt x="19230874" y="8735911"/>
                </a:lnTo>
                <a:lnTo>
                  <a:pt x="19186271" y="8722042"/>
                </a:lnTo>
                <a:lnTo>
                  <a:pt x="19140475" y="8711070"/>
                </a:lnTo>
                <a:lnTo>
                  <a:pt x="19093574" y="8703107"/>
                </a:lnTo>
                <a:lnTo>
                  <a:pt x="19045695" y="8698243"/>
                </a:lnTo>
                <a:lnTo>
                  <a:pt x="18996940" y="8696604"/>
                </a:lnTo>
                <a:lnTo>
                  <a:pt x="18996940" y="8703653"/>
                </a:lnTo>
                <a:lnTo>
                  <a:pt x="19045213" y="8705278"/>
                </a:lnTo>
                <a:lnTo>
                  <a:pt x="19092622" y="8710092"/>
                </a:lnTo>
                <a:lnTo>
                  <a:pt x="19139053" y="8717978"/>
                </a:lnTo>
                <a:lnTo>
                  <a:pt x="19184405" y="8728850"/>
                </a:lnTo>
                <a:lnTo>
                  <a:pt x="19228562" y="8742578"/>
                </a:lnTo>
                <a:lnTo>
                  <a:pt x="19271425" y="8759076"/>
                </a:lnTo>
                <a:lnTo>
                  <a:pt x="19312890" y="8778227"/>
                </a:lnTo>
                <a:lnTo>
                  <a:pt x="19352857" y="8799932"/>
                </a:lnTo>
                <a:lnTo>
                  <a:pt x="19391211" y="8824087"/>
                </a:lnTo>
                <a:lnTo>
                  <a:pt x="19427851" y="8850592"/>
                </a:lnTo>
                <a:lnTo>
                  <a:pt x="19462674" y="8879332"/>
                </a:lnTo>
                <a:lnTo>
                  <a:pt x="19495567" y="8910193"/>
                </a:lnTo>
                <a:lnTo>
                  <a:pt x="19526441" y="8943099"/>
                </a:lnTo>
                <a:lnTo>
                  <a:pt x="19535483" y="8954071"/>
                </a:lnTo>
                <a:lnTo>
                  <a:pt x="19491529" y="8954783"/>
                </a:lnTo>
                <a:lnTo>
                  <a:pt x="19443827" y="8957158"/>
                </a:lnTo>
                <a:lnTo>
                  <a:pt x="19396558" y="8961069"/>
                </a:lnTo>
                <a:lnTo>
                  <a:pt x="19349733" y="8966505"/>
                </a:lnTo>
                <a:lnTo>
                  <a:pt x="19303378" y="8973439"/>
                </a:lnTo>
                <a:lnTo>
                  <a:pt x="19257531" y="8981846"/>
                </a:lnTo>
                <a:lnTo>
                  <a:pt x="19212192" y="8991702"/>
                </a:lnTo>
                <a:lnTo>
                  <a:pt x="19167412" y="9002979"/>
                </a:lnTo>
                <a:lnTo>
                  <a:pt x="19123203" y="9015654"/>
                </a:lnTo>
                <a:lnTo>
                  <a:pt x="19079591" y="9029713"/>
                </a:lnTo>
                <a:lnTo>
                  <a:pt x="19036602" y="9045105"/>
                </a:lnTo>
                <a:lnTo>
                  <a:pt x="18994260" y="9061818"/>
                </a:lnTo>
                <a:lnTo>
                  <a:pt x="18952591" y="9079840"/>
                </a:lnTo>
                <a:lnTo>
                  <a:pt x="18911621" y="9099131"/>
                </a:lnTo>
                <a:lnTo>
                  <a:pt x="18871375" y="9119667"/>
                </a:lnTo>
                <a:lnTo>
                  <a:pt x="18831878" y="9141435"/>
                </a:lnTo>
                <a:lnTo>
                  <a:pt x="18793156" y="9164383"/>
                </a:lnTo>
                <a:lnTo>
                  <a:pt x="18755233" y="9188526"/>
                </a:lnTo>
                <a:lnTo>
                  <a:pt x="18718124" y="9213799"/>
                </a:lnTo>
                <a:lnTo>
                  <a:pt x="18681865" y="9240202"/>
                </a:lnTo>
                <a:lnTo>
                  <a:pt x="18646483" y="9267698"/>
                </a:lnTo>
                <a:lnTo>
                  <a:pt x="18612003" y="9296273"/>
                </a:lnTo>
                <a:lnTo>
                  <a:pt x="18578437" y="9325889"/>
                </a:lnTo>
                <a:lnTo>
                  <a:pt x="18545823" y="9356534"/>
                </a:lnTo>
                <a:lnTo>
                  <a:pt x="18514187" y="9388183"/>
                </a:lnTo>
                <a:lnTo>
                  <a:pt x="18483542" y="9420796"/>
                </a:lnTo>
                <a:lnTo>
                  <a:pt x="18453913" y="9454363"/>
                </a:lnTo>
                <a:lnTo>
                  <a:pt x="18425338" y="9488843"/>
                </a:lnTo>
                <a:lnTo>
                  <a:pt x="18397843" y="9524225"/>
                </a:lnTo>
                <a:lnTo>
                  <a:pt x="18371439" y="9560484"/>
                </a:lnTo>
                <a:lnTo>
                  <a:pt x="18346166" y="9597593"/>
                </a:lnTo>
                <a:lnTo>
                  <a:pt x="18326812" y="9628010"/>
                </a:lnTo>
                <a:lnTo>
                  <a:pt x="18316956" y="9596298"/>
                </a:lnTo>
                <a:lnTo>
                  <a:pt x="18306098" y="9550946"/>
                </a:lnTo>
                <a:lnTo>
                  <a:pt x="18298198" y="9504515"/>
                </a:lnTo>
                <a:lnTo>
                  <a:pt x="18293398" y="9457106"/>
                </a:lnTo>
                <a:lnTo>
                  <a:pt x="18291772" y="9408833"/>
                </a:lnTo>
                <a:lnTo>
                  <a:pt x="18293398" y="9360548"/>
                </a:lnTo>
                <a:lnTo>
                  <a:pt x="18298198" y="9313139"/>
                </a:lnTo>
                <a:lnTo>
                  <a:pt x="18306098" y="9266707"/>
                </a:lnTo>
                <a:lnTo>
                  <a:pt x="18316956" y="9221368"/>
                </a:lnTo>
                <a:lnTo>
                  <a:pt x="18330685" y="9177210"/>
                </a:lnTo>
                <a:lnTo>
                  <a:pt x="18347182" y="9134348"/>
                </a:lnTo>
                <a:lnTo>
                  <a:pt x="18366334" y="9092882"/>
                </a:lnTo>
                <a:lnTo>
                  <a:pt x="18388038" y="9052916"/>
                </a:lnTo>
                <a:lnTo>
                  <a:pt x="18412194" y="9014562"/>
                </a:lnTo>
                <a:lnTo>
                  <a:pt x="18438699" y="8977922"/>
                </a:lnTo>
                <a:lnTo>
                  <a:pt x="18467439" y="8943099"/>
                </a:lnTo>
                <a:lnTo>
                  <a:pt x="18498312" y="8910193"/>
                </a:lnTo>
                <a:lnTo>
                  <a:pt x="18531205" y="8879332"/>
                </a:lnTo>
                <a:lnTo>
                  <a:pt x="18566029" y="8850592"/>
                </a:lnTo>
                <a:lnTo>
                  <a:pt x="18602668" y="8824087"/>
                </a:lnTo>
                <a:lnTo>
                  <a:pt x="18641022" y="8799932"/>
                </a:lnTo>
                <a:lnTo>
                  <a:pt x="18680989" y="8778227"/>
                </a:lnTo>
                <a:lnTo>
                  <a:pt x="18722455" y="8759076"/>
                </a:lnTo>
                <a:lnTo>
                  <a:pt x="18765317" y="8742578"/>
                </a:lnTo>
                <a:lnTo>
                  <a:pt x="18809475" y="8728850"/>
                </a:lnTo>
                <a:lnTo>
                  <a:pt x="18854827" y="8717978"/>
                </a:lnTo>
                <a:lnTo>
                  <a:pt x="18901245" y="8710092"/>
                </a:lnTo>
                <a:lnTo>
                  <a:pt x="18948654" y="8705278"/>
                </a:lnTo>
                <a:lnTo>
                  <a:pt x="18996940" y="8703653"/>
                </a:lnTo>
                <a:lnTo>
                  <a:pt x="18996927" y="8696604"/>
                </a:lnTo>
                <a:lnTo>
                  <a:pt x="18948172" y="8698243"/>
                </a:lnTo>
                <a:lnTo>
                  <a:pt x="18900293" y="8703107"/>
                </a:lnTo>
                <a:lnTo>
                  <a:pt x="18853392" y="8711070"/>
                </a:lnTo>
                <a:lnTo>
                  <a:pt x="18807595" y="8722042"/>
                </a:lnTo>
                <a:lnTo>
                  <a:pt x="18762993" y="8735911"/>
                </a:lnTo>
                <a:lnTo>
                  <a:pt x="18719699" y="8752573"/>
                </a:lnTo>
                <a:lnTo>
                  <a:pt x="18677814" y="8771915"/>
                </a:lnTo>
                <a:lnTo>
                  <a:pt x="18637454" y="8793848"/>
                </a:lnTo>
                <a:lnTo>
                  <a:pt x="18598719" y="8818245"/>
                </a:lnTo>
                <a:lnTo>
                  <a:pt x="18561711" y="8845004"/>
                </a:lnTo>
                <a:lnTo>
                  <a:pt x="18526544" y="8874023"/>
                </a:lnTo>
                <a:lnTo>
                  <a:pt x="18493309" y="8905215"/>
                </a:lnTo>
                <a:lnTo>
                  <a:pt x="18462130" y="8938438"/>
                </a:lnTo>
                <a:lnTo>
                  <a:pt x="18433111" y="8973604"/>
                </a:lnTo>
                <a:lnTo>
                  <a:pt x="18406352" y="9010612"/>
                </a:lnTo>
                <a:lnTo>
                  <a:pt x="18381955" y="9049360"/>
                </a:lnTo>
                <a:lnTo>
                  <a:pt x="18360022" y="9089720"/>
                </a:lnTo>
                <a:lnTo>
                  <a:pt x="18340680" y="9131605"/>
                </a:lnTo>
                <a:lnTo>
                  <a:pt x="18324018" y="9174899"/>
                </a:lnTo>
                <a:lnTo>
                  <a:pt x="18310149" y="9219489"/>
                </a:lnTo>
                <a:lnTo>
                  <a:pt x="18299189" y="9265298"/>
                </a:lnTo>
                <a:lnTo>
                  <a:pt x="18291213" y="9312186"/>
                </a:lnTo>
                <a:lnTo>
                  <a:pt x="18286362" y="9360065"/>
                </a:lnTo>
                <a:lnTo>
                  <a:pt x="18284711" y="9408833"/>
                </a:lnTo>
                <a:lnTo>
                  <a:pt x="18286362" y="9457601"/>
                </a:lnTo>
                <a:lnTo>
                  <a:pt x="18291213" y="9505480"/>
                </a:lnTo>
                <a:lnTo>
                  <a:pt x="18299189" y="9552368"/>
                </a:lnTo>
                <a:lnTo>
                  <a:pt x="18310149" y="9598177"/>
                </a:lnTo>
                <a:lnTo>
                  <a:pt x="18321846" y="9635820"/>
                </a:lnTo>
                <a:lnTo>
                  <a:pt x="18299075" y="9674238"/>
                </a:lnTo>
                <a:lnTo>
                  <a:pt x="18277307" y="9713735"/>
                </a:lnTo>
                <a:lnTo>
                  <a:pt x="18256771" y="9753981"/>
                </a:lnTo>
                <a:lnTo>
                  <a:pt x="18237480" y="9794951"/>
                </a:lnTo>
                <a:lnTo>
                  <a:pt x="18219471" y="9836620"/>
                </a:lnTo>
                <a:lnTo>
                  <a:pt x="18202745" y="9878962"/>
                </a:lnTo>
                <a:lnTo>
                  <a:pt x="18187353" y="9921951"/>
                </a:lnTo>
                <a:lnTo>
                  <a:pt x="18173294" y="9965563"/>
                </a:lnTo>
                <a:lnTo>
                  <a:pt x="18160619" y="10009772"/>
                </a:lnTo>
                <a:lnTo>
                  <a:pt x="18149342" y="10054552"/>
                </a:lnTo>
                <a:lnTo>
                  <a:pt x="18139487" y="10099878"/>
                </a:lnTo>
                <a:lnTo>
                  <a:pt x="18131079" y="10145738"/>
                </a:lnTo>
                <a:lnTo>
                  <a:pt x="18124145" y="10192093"/>
                </a:lnTo>
                <a:lnTo>
                  <a:pt x="18118709" y="10238918"/>
                </a:lnTo>
                <a:lnTo>
                  <a:pt x="18114798" y="10286187"/>
                </a:lnTo>
                <a:lnTo>
                  <a:pt x="18112423" y="10334117"/>
                </a:lnTo>
                <a:lnTo>
                  <a:pt x="18111635" y="10381983"/>
                </a:lnTo>
                <a:lnTo>
                  <a:pt x="18112588" y="10434790"/>
                </a:lnTo>
                <a:lnTo>
                  <a:pt x="18115445" y="10487114"/>
                </a:lnTo>
                <a:lnTo>
                  <a:pt x="18120157" y="10538917"/>
                </a:lnTo>
                <a:lnTo>
                  <a:pt x="18126698" y="10590187"/>
                </a:lnTo>
                <a:lnTo>
                  <a:pt x="18135042" y="10640860"/>
                </a:lnTo>
                <a:lnTo>
                  <a:pt x="18145138" y="10690924"/>
                </a:lnTo>
                <a:lnTo>
                  <a:pt x="18156974" y="10740339"/>
                </a:lnTo>
                <a:lnTo>
                  <a:pt x="18170500" y="10789069"/>
                </a:lnTo>
                <a:lnTo>
                  <a:pt x="18185689" y="10837075"/>
                </a:lnTo>
                <a:lnTo>
                  <a:pt x="18202504" y="10884345"/>
                </a:lnTo>
                <a:lnTo>
                  <a:pt x="18220919" y="10930827"/>
                </a:lnTo>
                <a:lnTo>
                  <a:pt x="18240896" y="10976496"/>
                </a:lnTo>
                <a:lnTo>
                  <a:pt x="18262397" y="11021327"/>
                </a:lnTo>
                <a:lnTo>
                  <a:pt x="18285410" y="11065269"/>
                </a:lnTo>
                <a:lnTo>
                  <a:pt x="18309882" y="11108284"/>
                </a:lnTo>
                <a:lnTo>
                  <a:pt x="18335778" y="11150371"/>
                </a:lnTo>
                <a:lnTo>
                  <a:pt x="18363083" y="11191469"/>
                </a:lnTo>
                <a:lnTo>
                  <a:pt x="18391747" y="11231563"/>
                </a:lnTo>
                <a:lnTo>
                  <a:pt x="18421820" y="11270704"/>
                </a:lnTo>
                <a:lnTo>
                  <a:pt x="18453037" y="11308550"/>
                </a:lnTo>
                <a:lnTo>
                  <a:pt x="18462409" y="11308550"/>
                </a:lnTo>
                <a:lnTo>
                  <a:pt x="18459285" y="11305019"/>
                </a:lnTo>
                <a:lnTo>
                  <a:pt x="18430774" y="11270602"/>
                </a:lnTo>
                <a:lnTo>
                  <a:pt x="18403494" y="11235487"/>
                </a:lnTo>
                <a:lnTo>
                  <a:pt x="18377218" y="11199419"/>
                </a:lnTo>
                <a:lnTo>
                  <a:pt x="18352059" y="11162487"/>
                </a:lnTo>
                <a:lnTo>
                  <a:pt x="18328056" y="11124756"/>
                </a:lnTo>
                <a:lnTo>
                  <a:pt x="18305209" y="11086224"/>
                </a:lnTo>
                <a:lnTo>
                  <a:pt x="18283555" y="11046917"/>
                </a:lnTo>
                <a:lnTo>
                  <a:pt x="18263121" y="11006874"/>
                </a:lnTo>
                <a:lnTo>
                  <a:pt x="18243919" y="10966107"/>
                </a:lnTo>
                <a:lnTo>
                  <a:pt x="18225986" y="10924642"/>
                </a:lnTo>
                <a:lnTo>
                  <a:pt x="18209349" y="10882516"/>
                </a:lnTo>
                <a:lnTo>
                  <a:pt x="18194033" y="10839729"/>
                </a:lnTo>
                <a:lnTo>
                  <a:pt x="18180050" y="10796334"/>
                </a:lnTo>
                <a:lnTo>
                  <a:pt x="18167439" y="10752341"/>
                </a:lnTo>
                <a:lnTo>
                  <a:pt x="18156212" y="10707789"/>
                </a:lnTo>
                <a:lnTo>
                  <a:pt x="18146408" y="10662679"/>
                </a:lnTo>
                <a:lnTo>
                  <a:pt x="18138039" y="10617048"/>
                </a:lnTo>
                <a:lnTo>
                  <a:pt x="18131143" y="10570934"/>
                </a:lnTo>
                <a:lnTo>
                  <a:pt x="18125732" y="10524338"/>
                </a:lnTo>
                <a:lnTo>
                  <a:pt x="18121834" y="10477297"/>
                </a:lnTo>
                <a:lnTo>
                  <a:pt x="18119484" y="10429837"/>
                </a:lnTo>
                <a:lnTo>
                  <a:pt x="18118697" y="10381983"/>
                </a:lnTo>
                <a:lnTo>
                  <a:pt x="18119497" y="10333888"/>
                </a:lnTo>
                <a:lnTo>
                  <a:pt x="18121834" y="10286657"/>
                </a:lnTo>
                <a:lnTo>
                  <a:pt x="18125732" y="10239616"/>
                </a:lnTo>
                <a:lnTo>
                  <a:pt x="18131143" y="10193033"/>
                </a:lnTo>
                <a:lnTo>
                  <a:pt x="18138039" y="10146906"/>
                </a:lnTo>
                <a:lnTo>
                  <a:pt x="18146408" y="10101275"/>
                </a:lnTo>
                <a:lnTo>
                  <a:pt x="18156212" y="10056165"/>
                </a:lnTo>
                <a:lnTo>
                  <a:pt x="18167439" y="10011613"/>
                </a:lnTo>
                <a:lnTo>
                  <a:pt x="18180050" y="9967620"/>
                </a:lnTo>
                <a:lnTo>
                  <a:pt x="18194033" y="9924224"/>
                </a:lnTo>
                <a:lnTo>
                  <a:pt x="18209349" y="9881451"/>
                </a:lnTo>
                <a:lnTo>
                  <a:pt x="18225986" y="9839312"/>
                </a:lnTo>
                <a:lnTo>
                  <a:pt x="18243919" y="9797859"/>
                </a:lnTo>
                <a:lnTo>
                  <a:pt x="18263121" y="9757092"/>
                </a:lnTo>
                <a:lnTo>
                  <a:pt x="18283555" y="9717037"/>
                </a:lnTo>
                <a:lnTo>
                  <a:pt x="18305209" y="9677743"/>
                </a:lnTo>
                <a:lnTo>
                  <a:pt x="18324767" y="9644736"/>
                </a:lnTo>
                <a:lnTo>
                  <a:pt x="18340680" y="9686061"/>
                </a:lnTo>
                <a:lnTo>
                  <a:pt x="18360022" y="9727946"/>
                </a:lnTo>
                <a:lnTo>
                  <a:pt x="18381955" y="9768307"/>
                </a:lnTo>
                <a:lnTo>
                  <a:pt x="18406352" y="9807042"/>
                </a:lnTo>
                <a:lnTo>
                  <a:pt x="18433111" y="9844049"/>
                </a:lnTo>
                <a:lnTo>
                  <a:pt x="18462130" y="9879228"/>
                </a:lnTo>
                <a:lnTo>
                  <a:pt x="18493309" y="9912452"/>
                </a:lnTo>
                <a:lnTo>
                  <a:pt x="18526544" y="9943630"/>
                </a:lnTo>
                <a:lnTo>
                  <a:pt x="18561711" y="9972662"/>
                </a:lnTo>
                <a:lnTo>
                  <a:pt x="18598719" y="9999421"/>
                </a:lnTo>
                <a:lnTo>
                  <a:pt x="18637454" y="10023818"/>
                </a:lnTo>
                <a:lnTo>
                  <a:pt x="18677814" y="10045751"/>
                </a:lnTo>
                <a:lnTo>
                  <a:pt x="18719699" y="10065093"/>
                </a:lnTo>
                <a:lnTo>
                  <a:pt x="18762993" y="10081755"/>
                </a:lnTo>
                <a:lnTo>
                  <a:pt x="18807595" y="10095624"/>
                </a:lnTo>
                <a:lnTo>
                  <a:pt x="18853392" y="10106596"/>
                </a:lnTo>
                <a:lnTo>
                  <a:pt x="18900293" y="10114559"/>
                </a:lnTo>
                <a:lnTo>
                  <a:pt x="18948172" y="10119423"/>
                </a:lnTo>
                <a:lnTo>
                  <a:pt x="18996940" y="10121062"/>
                </a:lnTo>
                <a:lnTo>
                  <a:pt x="19045695" y="10119423"/>
                </a:lnTo>
                <a:lnTo>
                  <a:pt x="19093574" y="10114559"/>
                </a:lnTo>
                <a:lnTo>
                  <a:pt x="19140475" y="10106596"/>
                </a:lnTo>
                <a:lnTo>
                  <a:pt x="19186271" y="10095624"/>
                </a:lnTo>
                <a:lnTo>
                  <a:pt x="19230874" y="10081755"/>
                </a:lnTo>
                <a:lnTo>
                  <a:pt x="19274168" y="10065093"/>
                </a:lnTo>
                <a:lnTo>
                  <a:pt x="19316053" y="10045751"/>
                </a:lnTo>
                <a:lnTo>
                  <a:pt x="19356413" y="10023818"/>
                </a:lnTo>
                <a:lnTo>
                  <a:pt x="19395148" y="9999421"/>
                </a:lnTo>
                <a:lnTo>
                  <a:pt x="19432156" y="9972662"/>
                </a:lnTo>
                <a:lnTo>
                  <a:pt x="19467335" y="9943630"/>
                </a:lnTo>
                <a:lnTo>
                  <a:pt x="19500558" y="9912452"/>
                </a:lnTo>
                <a:lnTo>
                  <a:pt x="19531737" y="9879228"/>
                </a:lnTo>
                <a:lnTo>
                  <a:pt x="19560769" y="9844049"/>
                </a:lnTo>
                <a:lnTo>
                  <a:pt x="19587528" y="9807042"/>
                </a:lnTo>
                <a:lnTo>
                  <a:pt x="19611925" y="9768307"/>
                </a:lnTo>
                <a:lnTo>
                  <a:pt x="19633845" y="9727946"/>
                </a:lnTo>
                <a:lnTo>
                  <a:pt x="19653187" y="9686061"/>
                </a:lnTo>
                <a:lnTo>
                  <a:pt x="19669849" y="9642767"/>
                </a:lnTo>
                <a:lnTo>
                  <a:pt x="19683718" y="9598177"/>
                </a:lnTo>
                <a:lnTo>
                  <a:pt x="19694691" y="9552368"/>
                </a:lnTo>
                <a:lnTo>
                  <a:pt x="19702666" y="9505480"/>
                </a:lnTo>
                <a:lnTo>
                  <a:pt x="19707518" y="9457601"/>
                </a:lnTo>
                <a:lnTo>
                  <a:pt x="19709169" y="9408833"/>
                </a:lnTo>
                <a:lnTo>
                  <a:pt x="19707518" y="9360065"/>
                </a:lnTo>
                <a:lnTo>
                  <a:pt x="19702666" y="9312186"/>
                </a:lnTo>
                <a:lnTo>
                  <a:pt x="19702107" y="9308909"/>
                </a:lnTo>
                <a:lnTo>
                  <a:pt x="19702107" y="9408833"/>
                </a:lnTo>
                <a:lnTo>
                  <a:pt x="19700482" y="9457106"/>
                </a:lnTo>
                <a:lnTo>
                  <a:pt x="19695668" y="9504515"/>
                </a:lnTo>
                <a:lnTo>
                  <a:pt x="19687782" y="9550946"/>
                </a:lnTo>
                <a:lnTo>
                  <a:pt x="19676923" y="9596298"/>
                </a:lnTo>
                <a:lnTo>
                  <a:pt x="19663195" y="9640456"/>
                </a:lnTo>
                <a:lnTo>
                  <a:pt x="19646697" y="9683318"/>
                </a:lnTo>
                <a:lnTo>
                  <a:pt x="19627546" y="9724784"/>
                </a:lnTo>
                <a:lnTo>
                  <a:pt x="19605829" y="9764751"/>
                </a:lnTo>
                <a:lnTo>
                  <a:pt x="19581673" y="9803105"/>
                </a:lnTo>
                <a:lnTo>
                  <a:pt x="19555181" y="9839744"/>
                </a:lnTo>
                <a:lnTo>
                  <a:pt x="19526441" y="9874567"/>
                </a:lnTo>
                <a:lnTo>
                  <a:pt x="19495567" y="9907473"/>
                </a:lnTo>
                <a:lnTo>
                  <a:pt x="19462674" y="9938347"/>
                </a:lnTo>
                <a:lnTo>
                  <a:pt x="19427851" y="9967074"/>
                </a:lnTo>
                <a:lnTo>
                  <a:pt x="19391211" y="9993579"/>
                </a:lnTo>
                <a:lnTo>
                  <a:pt x="19352857" y="10017735"/>
                </a:lnTo>
                <a:lnTo>
                  <a:pt x="19312890" y="10039439"/>
                </a:lnTo>
                <a:lnTo>
                  <a:pt x="19271425" y="10058590"/>
                </a:lnTo>
                <a:lnTo>
                  <a:pt x="19228562" y="10075088"/>
                </a:lnTo>
                <a:lnTo>
                  <a:pt x="19184405" y="10088829"/>
                </a:lnTo>
                <a:lnTo>
                  <a:pt x="19139053" y="10099688"/>
                </a:lnTo>
                <a:lnTo>
                  <a:pt x="19092622" y="10107574"/>
                </a:lnTo>
                <a:lnTo>
                  <a:pt x="19045213" y="10112388"/>
                </a:lnTo>
                <a:lnTo>
                  <a:pt x="18996940" y="10114013"/>
                </a:lnTo>
                <a:lnTo>
                  <a:pt x="18948654" y="10112388"/>
                </a:lnTo>
                <a:lnTo>
                  <a:pt x="18901245" y="10107574"/>
                </a:lnTo>
                <a:lnTo>
                  <a:pt x="18854827" y="10099688"/>
                </a:lnTo>
                <a:lnTo>
                  <a:pt x="18809475" y="10088829"/>
                </a:lnTo>
                <a:lnTo>
                  <a:pt x="18765317" y="10075088"/>
                </a:lnTo>
                <a:lnTo>
                  <a:pt x="18722455" y="10058590"/>
                </a:lnTo>
                <a:lnTo>
                  <a:pt x="18680989" y="10039439"/>
                </a:lnTo>
                <a:lnTo>
                  <a:pt x="18641022" y="10017735"/>
                </a:lnTo>
                <a:lnTo>
                  <a:pt x="18602668" y="9993579"/>
                </a:lnTo>
                <a:lnTo>
                  <a:pt x="18566029" y="9967074"/>
                </a:lnTo>
                <a:lnTo>
                  <a:pt x="18531205" y="9938347"/>
                </a:lnTo>
                <a:lnTo>
                  <a:pt x="18498312" y="9907473"/>
                </a:lnTo>
                <a:lnTo>
                  <a:pt x="18467439" y="9874567"/>
                </a:lnTo>
                <a:lnTo>
                  <a:pt x="18438699" y="9839744"/>
                </a:lnTo>
                <a:lnTo>
                  <a:pt x="18412194" y="9803105"/>
                </a:lnTo>
                <a:lnTo>
                  <a:pt x="18388038" y="9764751"/>
                </a:lnTo>
                <a:lnTo>
                  <a:pt x="18366334" y="9724784"/>
                </a:lnTo>
                <a:lnTo>
                  <a:pt x="18347182" y="9683318"/>
                </a:lnTo>
                <a:lnTo>
                  <a:pt x="18330685" y="9640456"/>
                </a:lnTo>
                <a:lnTo>
                  <a:pt x="18329555" y="9636836"/>
                </a:lnTo>
                <a:lnTo>
                  <a:pt x="18352059" y="9601467"/>
                </a:lnTo>
                <a:lnTo>
                  <a:pt x="18377218" y="9564548"/>
                </a:lnTo>
                <a:lnTo>
                  <a:pt x="18403494" y="9528467"/>
                </a:lnTo>
                <a:lnTo>
                  <a:pt x="18430850" y="9493263"/>
                </a:lnTo>
                <a:lnTo>
                  <a:pt x="18459285" y="9458947"/>
                </a:lnTo>
                <a:lnTo>
                  <a:pt x="18488762" y="9425546"/>
                </a:lnTo>
                <a:lnTo>
                  <a:pt x="18519255" y="9393098"/>
                </a:lnTo>
                <a:lnTo>
                  <a:pt x="18550738" y="9361602"/>
                </a:lnTo>
                <a:lnTo>
                  <a:pt x="18583186" y="9331109"/>
                </a:lnTo>
                <a:lnTo>
                  <a:pt x="18616587" y="9301645"/>
                </a:lnTo>
                <a:lnTo>
                  <a:pt x="18650903" y="9273210"/>
                </a:lnTo>
                <a:lnTo>
                  <a:pt x="18686107" y="9245841"/>
                </a:lnTo>
                <a:lnTo>
                  <a:pt x="18722188" y="9219578"/>
                </a:lnTo>
                <a:lnTo>
                  <a:pt x="18759107" y="9194419"/>
                </a:lnTo>
                <a:lnTo>
                  <a:pt x="18796851" y="9170403"/>
                </a:lnTo>
                <a:lnTo>
                  <a:pt x="18835383" y="9147556"/>
                </a:lnTo>
                <a:lnTo>
                  <a:pt x="18874677" y="9125902"/>
                </a:lnTo>
                <a:lnTo>
                  <a:pt x="18914733" y="9105468"/>
                </a:lnTo>
                <a:lnTo>
                  <a:pt x="18955500" y="9086278"/>
                </a:lnTo>
                <a:lnTo>
                  <a:pt x="18996953" y="9068346"/>
                </a:lnTo>
                <a:lnTo>
                  <a:pt x="19039091" y="9051709"/>
                </a:lnTo>
                <a:lnTo>
                  <a:pt x="19081865" y="9036393"/>
                </a:lnTo>
                <a:lnTo>
                  <a:pt x="19125261" y="9022410"/>
                </a:lnTo>
                <a:lnTo>
                  <a:pt x="19169253" y="9009799"/>
                </a:lnTo>
                <a:lnTo>
                  <a:pt x="19213818" y="8998572"/>
                </a:lnTo>
                <a:lnTo>
                  <a:pt x="19258915" y="8988768"/>
                </a:lnTo>
                <a:lnTo>
                  <a:pt x="19304547" y="8980399"/>
                </a:lnTo>
                <a:lnTo>
                  <a:pt x="19350673" y="8973502"/>
                </a:lnTo>
                <a:lnTo>
                  <a:pt x="19397269" y="8968092"/>
                </a:lnTo>
                <a:lnTo>
                  <a:pt x="19444310" y="8964193"/>
                </a:lnTo>
                <a:lnTo>
                  <a:pt x="19491770" y="8961844"/>
                </a:lnTo>
                <a:lnTo>
                  <a:pt x="19539624" y="8961044"/>
                </a:lnTo>
                <a:lnTo>
                  <a:pt x="19541262" y="8961082"/>
                </a:lnTo>
                <a:lnTo>
                  <a:pt x="19581673" y="9014562"/>
                </a:lnTo>
                <a:lnTo>
                  <a:pt x="19605829" y="9052916"/>
                </a:lnTo>
                <a:lnTo>
                  <a:pt x="19627546" y="9092882"/>
                </a:lnTo>
                <a:lnTo>
                  <a:pt x="19646697" y="9134348"/>
                </a:lnTo>
                <a:lnTo>
                  <a:pt x="19663195" y="9177210"/>
                </a:lnTo>
                <a:lnTo>
                  <a:pt x="19676923" y="9221368"/>
                </a:lnTo>
                <a:lnTo>
                  <a:pt x="19687782" y="9266707"/>
                </a:lnTo>
                <a:lnTo>
                  <a:pt x="19695668" y="9313139"/>
                </a:lnTo>
                <a:lnTo>
                  <a:pt x="19700482" y="9360548"/>
                </a:lnTo>
                <a:lnTo>
                  <a:pt x="19702107" y="9408833"/>
                </a:lnTo>
                <a:lnTo>
                  <a:pt x="19702107" y="9308909"/>
                </a:lnTo>
                <a:lnTo>
                  <a:pt x="19694691" y="9265298"/>
                </a:lnTo>
                <a:lnTo>
                  <a:pt x="19683718" y="9219489"/>
                </a:lnTo>
                <a:lnTo>
                  <a:pt x="19669849" y="9174899"/>
                </a:lnTo>
                <a:lnTo>
                  <a:pt x="19653187" y="9131605"/>
                </a:lnTo>
                <a:lnTo>
                  <a:pt x="19633845" y="9089720"/>
                </a:lnTo>
                <a:lnTo>
                  <a:pt x="19611925" y="9049360"/>
                </a:lnTo>
                <a:lnTo>
                  <a:pt x="19587528" y="9010612"/>
                </a:lnTo>
                <a:lnTo>
                  <a:pt x="19560769" y="8973604"/>
                </a:lnTo>
                <a:lnTo>
                  <a:pt x="19550546" y="8961234"/>
                </a:lnTo>
                <a:lnTo>
                  <a:pt x="19587477" y="8961844"/>
                </a:lnTo>
                <a:lnTo>
                  <a:pt x="19634937" y="8964193"/>
                </a:lnTo>
                <a:lnTo>
                  <a:pt x="19681978" y="8968092"/>
                </a:lnTo>
                <a:lnTo>
                  <a:pt x="19728574" y="8973502"/>
                </a:lnTo>
                <a:lnTo>
                  <a:pt x="19774701" y="8980399"/>
                </a:lnTo>
                <a:lnTo>
                  <a:pt x="19820319" y="8988768"/>
                </a:lnTo>
                <a:lnTo>
                  <a:pt x="19865429" y="8998572"/>
                </a:lnTo>
                <a:lnTo>
                  <a:pt x="19909994" y="9009799"/>
                </a:lnTo>
                <a:lnTo>
                  <a:pt x="19953986" y="9022410"/>
                </a:lnTo>
                <a:lnTo>
                  <a:pt x="19997382" y="9036393"/>
                </a:lnTo>
                <a:lnTo>
                  <a:pt x="20040156" y="9051709"/>
                </a:lnTo>
                <a:lnTo>
                  <a:pt x="20082282" y="9068346"/>
                </a:lnTo>
                <a:lnTo>
                  <a:pt x="20104088" y="9077769"/>
                </a:lnTo>
                <a:lnTo>
                  <a:pt x="20104088" y="9069895"/>
                </a:lnTo>
                <a:close/>
              </a:path>
              <a:path w="20104100" h="11308715">
                <a:moveTo>
                  <a:pt x="20104088" y="2646451"/>
                </a:moveTo>
                <a:lnTo>
                  <a:pt x="19317628" y="2646451"/>
                </a:lnTo>
                <a:lnTo>
                  <a:pt x="19317628" y="2650261"/>
                </a:lnTo>
                <a:lnTo>
                  <a:pt x="19317628" y="2995130"/>
                </a:lnTo>
                <a:lnTo>
                  <a:pt x="19317628" y="3002750"/>
                </a:lnTo>
                <a:lnTo>
                  <a:pt x="19317628" y="3806660"/>
                </a:lnTo>
                <a:lnTo>
                  <a:pt x="17949583" y="3806660"/>
                </a:lnTo>
                <a:lnTo>
                  <a:pt x="17949583" y="3002750"/>
                </a:lnTo>
                <a:lnTo>
                  <a:pt x="19317628" y="3002750"/>
                </a:lnTo>
                <a:lnTo>
                  <a:pt x="19317628" y="2995130"/>
                </a:lnTo>
                <a:lnTo>
                  <a:pt x="17942535" y="2995130"/>
                </a:lnTo>
                <a:lnTo>
                  <a:pt x="17942535" y="3002750"/>
                </a:lnTo>
                <a:lnTo>
                  <a:pt x="17942535" y="3806660"/>
                </a:lnTo>
                <a:lnTo>
                  <a:pt x="17942535" y="3813010"/>
                </a:lnTo>
                <a:lnTo>
                  <a:pt x="19317628" y="3813010"/>
                </a:lnTo>
                <a:lnTo>
                  <a:pt x="19317628" y="4984521"/>
                </a:lnTo>
                <a:lnTo>
                  <a:pt x="19317628" y="4990871"/>
                </a:lnTo>
                <a:lnTo>
                  <a:pt x="20104088" y="4990871"/>
                </a:lnTo>
                <a:lnTo>
                  <a:pt x="20104088" y="4984521"/>
                </a:lnTo>
                <a:lnTo>
                  <a:pt x="19324689" y="4984521"/>
                </a:lnTo>
                <a:lnTo>
                  <a:pt x="19324689" y="3813010"/>
                </a:lnTo>
                <a:lnTo>
                  <a:pt x="19790106" y="3813010"/>
                </a:lnTo>
                <a:lnTo>
                  <a:pt x="19790106" y="3806660"/>
                </a:lnTo>
                <a:lnTo>
                  <a:pt x="19324689" y="3806660"/>
                </a:lnTo>
                <a:lnTo>
                  <a:pt x="19324689" y="3002750"/>
                </a:lnTo>
                <a:lnTo>
                  <a:pt x="19783044" y="3002750"/>
                </a:lnTo>
                <a:lnTo>
                  <a:pt x="19783044" y="3806469"/>
                </a:lnTo>
                <a:lnTo>
                  <a:pt x="19790106" y="3806469"/>
                </a:lnTo>
                <a:lnTo>
                  <a:pt x="19790106" y="3002750"/>
                </a:lnTo>
                <a:lnTo>
                  <a:pt x="19790106" y="3002572"/>
                </a:lnTo>
                <a:lnTo>
                  <a:pt x="19790106" y="2995130"/>
                </a:lnTo>
                <a:lnTo>
                  <a:pt x="19324689" y="2995130"/>
                </a:lnTo>
                <a:lnTo>
                  <a:pt x="19324689" y="2650261"/>
                </a:lnTo>
                <a:lnTo>
                  <a:pt x="20104088" y="2650261"/>
                </a:lnTo>
                <a:lnTo>
                  <a:pt x="20104088" y="2646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71072" y="8509621"/>
            <a:ext cx="12233910" cy="227838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431800" indent="-419734">
              <a:lnSpc>
                <a:spcPct val="100000"/>
              </a:lnSpc>
              <a:spcBef>
                <a:spcPts val="825"/>
              </a:spcBef>
              <a:buSzPct val="112500"/>
              <a:buFont typeface="Microsoft Sans Serif"/>
              <a:buChar char="●"/>
              <a:tabLst>
                <a:tab pos="431800" algn="l"/>
                <a:tab pos="432434" algn="l"/>
              </a:tabLst>
            </a:pPr>
            <a:r>
              <a:rPr sz="2800" b="1" spc="30" dirty="0">
                <a:solidFill>
                  <a:srgbClr val="FFFFFF"/>
                </a:solidFill>
                <a:latin typeface="Tahoma"/>
                <a:cs typeface="Tahoma"/>
              </a:rPr>
              <a:t>Как</a:t>
            </a:r>
            <a:r>
              <a:rPr sz="28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90" dirty="0">
                <a:solidFill>
                  <a:srgbClr val="FFFFFF"/>
                </a:solidFill>
                <a:latin typeface="Tahoma"/>
                <a:cs typeface="Tahoma"/>
              </a:rPr>
              <a:t>изменилась</a:t>
            </a:r>
            <a:r>
              <a:rPr sz="2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50" dirty="0">
                <a:solidFill>
                  <a:srgbClr val="FFFFFF"/>
                </a:solidFill>
                <a:latin typeface="Tahoma"/>
                <a:cs typeface="Tahoma"/>
              </a:rPr>
              <a:t>цифровая</a:t>
            </a:r>
            <a:r>
              <a:rPr sz="2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105" dirty="0">
                <a:solidFill>
                  <a:srgbClr val="FFFFFF"/>
                </a:solidFill>
                <a:latin typeface="Tahoma"/>
                <a:cs typeface="Tahoma"/>
              </a:rPr>
              <a:t>среда</a:t>
            </a:r>
            <a:r>
              <a:rPr sz="2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3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90" dirty="0">
                <a:solidFill>
                  <a:srgbClr val="FFFFFF"/>
                </a:solidFill>
                <a:latin typeface="Tahoma"/>
                <a:cs typeface="Tahoma"/>
              </a:rPr>
              <a:t>2022</a:t>
            </a:r>
            <a:r>
              <a:rPr sz="2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55" dirty="0">
                <a:solidFill>
                  <a:srgbClr val="FFFFFF"/>
                </a:solidFill>
                <a:latin typeface="Tahoma"/>
                <a:cs typeface="Tahoma"/>
              </a:rPr>
              <a:t>году?</a:t>
            </a:r>
            <a:endParaRPr sz="2800">
              <a:latin typeface="Tahoma"/>
              <a:cs typeface="Tahoma"/>
            </a:endParaRPr>
          </a:p>
          <a:p>
            <a:pPr marL="431800" indent="-419734">
              <a:lnSpc>
                <a:spcPct val="100000"/>
              </a:lnSpc>
              <a:spcBef>
                <a:spcPts val="1165"/>
              </a:spcBef>
              <a:buSzPct val="112500"/>
              <a:buFont typeface="Microsoft Sans Serif"/>
              <a:buChar char="●"/>
              <a:tabLst>
                <a:tab pos="431800" algn="l"/>
                <a:tab pos="432434" algn="l"/>
              </a:tabLst>
            </a:pPr>
            <a:r>
              <a:rPr sz="2800" b="1" spc="40" dirty="0">
                <a:solidFill>
                  <a:srgbClr val="FFFFFF"/>
                </a:solidFill>
                <a:latin typeface="Tahoma"/>
                <a:cs typeface="Tahoma"/>
              </a:rPr>
              <a:t>Что</a:t>
            </a:r>
            <a:r>
              <a:rPr sz="2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60" dirty="0">
                <a:solidFill>
                  <a:srgbClr val="FFFFFF"/>
                </a:solidFill>
                <a:latin typeface="Tahoma"/>
                <a:cs typeface="Tahoma"/>
              </a:rPr>
              <a:t>нужно</a:t>
            </a:r>
            <a:r>
              <a:rPr sz="2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35" dirty="0">
                <a:solidFill>
                  <a:srgbClr val="FFFFFF"/>
                </a:solidFill>
                <a:latin typeface="Tahoma"/>
                <a:cs typeface="Tahoma"/>
              </a:rPr>
              <a:t>делать</a:t>
            </a:r>
            <a:r>
              <a:rPr sz="2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3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30" dirty="0">
                <a:solidFill>
                  <a:srgbClr val="FFFFFF"/>
                </a:solidFill>
                <a:latin typeface="Tahoma"/>
                <a:cs typeface="Tahoma"/>
              </a:rPr>
              <a:t>онлайн,</a:t>
            </a:r>
            <a:r>
              <a:rPr sz="2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30" dirty="0">
                <a:solidFill>
                  <a:srgbClr val="FFFFFF"/>
                </a:solidFill>
                <a:latin typeface="Tahoma"/>
                <a:cs typeface="Tahoma"/>
              </a:rPr>
              <a:t>чтобы</a:t>
            </a:r>
            <a:r>
              <a:rPr sz="2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70" dirty="0">
                <a:solidFill>
                  <a:srgbClr val="FFFFFF"/>
                </a:solidFill>
                <a:latin typeface="Tahoma"/>
                <a:cs typeface="Tahoma"/>
              </a:rPr>
              <a:t>встретиться</a:t>
            </a:r>
            <a:r>
              <a:rPr sz="2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3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ahoma"/>
                <a:cs typeface="Tahoma"/>
              </a:rPr>
              <a:t>оффлайн?</a:t>
            </a:r>
            <a:endParaRPr sz="2800">
              <a:latin typeface="Tahoma"/>
              <a:cs typeface="Tahoma"/>
            </a:endParaRPr>
          </a:p>
          <a:p>
            <a:pPr marL="431800" indent="-419734">
              <a:lnSpc>
                <a:spcPct val="100000"/>
              </a:lnSpc>
              <a:spcBef>
                <a:spcPts val="1170"/>
              </a:spcBef>
              <a:buSzPct val="112500"/>
              <a:buFont typeface="Microsoft Sans Serif"/>
              <a:buChar char="●"/>
              <a:tabLst>
                <a:tab pos="431800" algn="l"/>
                <a:tab pos="432434" algn="l"/>
              </a:tabLst>
            </a:pPr>
            <a:r>
              <a:rPr sz="2800" b="1" spc="65" dirty="0">
                <a:solidFill>
                  <a:srgbClr val="FFFFFF"/>
                </a:solidFill>
                <a:latin typeface="Tahoma"/>
                <a:cs typeface="Tahoma"/>
              </a:rPr>
              <a:t>Какой</a:t>
            </a:r>
            <a:r>
              <a:rPr sz="28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60" dirty="0">
                <a:solidFill>
                  <a:srgbClr val="FFFFFF"/>
                </a:solidFill>
                <a:latin typeface="Tahoma"/>
                <a:cs typeface="Tahoma"/>
              </a:rPr>
              <a:t>контент</a:t>
            </a:r>
            <a:r>
              <a:rPr sz="2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55" dirty="0">
                <a:solidFill>
                  <a:srgbClr val="FFFFFF"/>
                </a:solidFill>
                <a:latin typeface="Tahoma"/>
                <a:cs typeface="Tahoma"/>
              </a:rPr>
              <a:t>вам</a:t>
            </a:r>
            <a:r>
              <a:rPr sz="2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85" dirty="0">
                <a:solidFill>
                  <a:srgbClr val="FFFFFF"/>
                </a:solidFill>
                <a:latin typeface="Tahoma"/>
                <a:cs typeface="Tahoma"/>
              </a:rPr>
              <a:t>необходим</a:t>
            </a:r>
            <a:r>
              <a:rPr sz="28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40" dirty="0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sz="2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90" dirty="0">
                <a:solidFill>
                  <a:srgbClr val="FFFFFF"/>
                </a:solidFill>
                <a:latin typeface="Tahoma"/>
                <a:cs typeface="Tahoma"/>
              </a:rPr>
              <a:t>продвижения</a:t>
            </a:r>
            <a:r>
              <a:rPr sz="2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30" dirty="0">
                <a:solidFill>
                  <a:srgbClr val="FFFFFF"/>
                </a:solidFill>
                <a:latin typeface="Tahoma"/>
                <a:cs typeface="Tahoma"/>
              </a:rPr>
              <a:t>фестиваля?</a:t>
            </a:r>
            <a:endParaRPr sz="2800">
              <a:latin typeface="Tahoma"/>
              <a:cs typeface="Tahoma"/>
            </a:endParaRPr>
          </a:p>
          <a:p>
            <a:pPr marL="431800" indent="-419734">
              <a:lnSpc>
                <a:spcPct val="100000"/>
              </a:lnSpc>
              <a:spcBef>
                <a:spcPts val="1165"/>
              </a:spcBef>
              <a:buSzPct val="112500"/>
              <a:buFont typeface="Microsoft Sans Serif"/>
              <a:buChar char="●"/>
              <a:tabLst>
                <a:tab pos="431800" algn="l"/>
                <a:tab pos="432434" algn="l"/>
              </a:tabLst>
            </a:pPr>
            <a:r>
              <a:rPr sz="2800" b="1" spc="26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8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35" dirty="0">
                <a:solidFill>
                  <a:srgbClr val="FFFFFF"/>
                </a:solidFill>
                <a:latin typeface="Tahoma"/>
                <a:cs typeface="Tahoma"/>
              </a:rPr>
              <a:t>кто</a:t>
            </a:r>
            <a:r>
              <a:rPr sz="2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100" dirty="0">
                <a:solidFill>
                  <a:srgbClr val="FFFFFF"/>
                </a:solidFill>
                <a:latin typeface="Tahoma"/>
                <a:cs typeface="Tahoma"/>
              </a:rPr>
              <a:t>все</a:t>
            </a:r>
            <a:r>
              <a:rPr sz="2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65" dirty="0">
                <a:solidFill>
                  <a:srgbClr val="FFFFFF"/>
                </a:solidFill>
                <a:latin typeface="Tahoma"/>
                <a:cs typeface="Tahoma"/>
              </a:rPr>
              <a:t>это</a:t>
            </a:r>
            <a:r>
              <a:rPr sz="2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50" dirty="0">
                <a:solidFill>
                  <a:srgbClr val="FFFFFF"/>
                </a:solidFill>
                <a:latin typeface="Tahoma"/>
                <a:cs typeface="Tahoma"/>
              </a:rPr>
              <a:t>делает?</a:t>
            </a:r>
            <a:r>
              <a:rPr sz="2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65" dirty="0">
                <a:solidFill>
                  <a:srgbClr val="FFFFFF"/>
                </a:solidFill>
                <a:latin typeface="Tahoma"/>
                <a:cs typeface="Tahoma"/>
              </a:rPr>
              <a:t>Команда</a:t>
            </a:r>
            <a:r>
              <a:rPr sz="2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ahoma"/>
                <a:cs typeface="Tahoma"/>
              </a:rPr>
              <a:t>мечты.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3154" y="0"/>
            <a:ext cx="1639570" cy="471805"/>
          </a:xfrm>
          <a:custGeom>
            <a:avLst/>
            <a:gdLst/>
            <a:ahLst/>
            <a:cxnLst/>
            <a:rect l="l" t="t" r="r" b="b"/>
            <a:pathLst>
              <a:path w="1639570" h="471805">
                <a:moveTo>
                  <a:pt x="0" y="0"/>
                </a:moveTo>
                <a:lnTo>
                  <a:pt x="0" y="471765"/>
                </a:lnTo>
                <a:lnTo>
                  <a:pt x="1638976" y="471765"/>
                </a:lnTo>
                <a:lnTo>
                  <a:pt x="1638976" y="0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3926" y="5473152"/>
            <a:ext cx="20108545" cy="5839460"/>
            <a:chOff x="-3926" y="5473152"/>
            <a:chExt cx="20108545" cy="5839460"/>
          </a:xfrm>
        </p:grpSpPr>
        <p:sp>
          <p:nvSpPr>
            <p:cNvPr id="4" name="object 4"/>
            <p:cNvSpPr/>
            <p:nvPr/>
          </p:nvSpPr>
          <p:spPr>
            <a:xfrm>
              <a:off x="0" y="10329078"/>
              <a:ext cx="20104100" cy="979805"/>
            </a:xfrm>
            <a:custGeom>
              <a:avLst/>
              <a:gdLst/>
              <a:ahLst/>
              <a:cxnLst/>
              <a:rect l="l" t="t" r="r" b="b"/>
              <a:pathLst>
                <a:path w="20104100" h="979804">
                  <a:moveTo>
                    <a:pt x="20104089" y="0"/>
                  </a:moveTo>
                  <a:lnTo>
                    <a:pt x="0" y="0"/>
                  </a:lnTo>
                  <a:lnTo>
                    <a:pt x="0" y="979478"/>
                  </a:lnTo>
                  <a:lnTo>
                    <a:pt x="20104089" y="979478"/>
                  </a:lnTo>
                  <a:lnTo>
                    <a:pt x="20104089" y="0"/>
                  </a:lnTo>
                  <a:close/>
                </a:path>
              </a:pathLst>
            </a:custGeom>
            <a:solidFill>
              <a:srgbClr val="2C2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688008"/>
              <a:ext cx="4193540" cy="621030"/>
            </a:xfrm>
            <a:custGeom>
              <a:avLst/>
              <a:gdLst/>
              <a:ahLst/>
              <a:cxnLst/>
              <a:rect l="l" t="t" r="r" b="b"/>
              <a:pathLst>
                <a:path w="4193540" h="621029">
                  <a:moveTo>
                    <a:pt x="4192981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4170184" y="22860"/>
                  </a:lnTo>
                  <a:lnTo>
                    <a:pt x="4170184" y="621017"/>
                  </a:lnTo>
                  <a:lnTo>
                    <a:pt x="4192981" y="621017"/>
                  </a:lnTo>
                  <a:lnTo>
                    <a:pt x="4192981" y="22860"/>
                  </a:lnTo>
                  <a:lnTo>
                    <a:pt x="4192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0688009"/>
              <a:ext cx="4193540" cy="621030"/>
            </a:xfrm>
            <a:custGeom>
              <a:avLst/>
              <a:gdLst/>
              <a:ahLst/>
              <a:cxnLst/>
              <a:rect l="l" t="t" r="r" b="b"/>
              <a:pathLst>
                <a:path w="4193540" h="621029">
                  <a:moveTo>
                    <a:pt x="0" y="0"/>
                  </a:moveTo>
                  <a:lnTo>
                    <a:pt x="4192992" y="0"/>
                  </a:lnTo>
                  <a:lnTo>
                    <a:pt x="4192992" y="620546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30253" y="8247455"/>
              <a:ext cx="2834931" cy="27437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245192"/>
              <a:ext cx="201930" cy="3215640"/>
            </a:xfrm>
            <a:custGeom>
              <a:avLst/>
              <a:gdLst/>
              <a:ahLst/>
              <a:cxnLst/>
              <a:rect l="l" t="t" r="r" b="b"/>
              <a:pathLst>
                <a:path w="201930" h="3215640">
                  <a:moveTo>
                    <a:pt x="0" y="0"/>
                  </a:moveTo>
                  <a:lnTo>
                    <a:pt x="201910" y="0"/>
                  </a:lnTo>
                  <a:lnTo>
                    <a:pt x="201910" y="3215608"/>
                  </a:lnTo>
                  <a:lnTo>
                    <a:pt x="0" y="3215608"/>
                  </a:lnTo>
                </a:path>
              </a:pathLst>
            </a:custGeom>
            <a:ln w="7853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685092"/>
              <a:ext cx="396875" cy="7620"/>
            </a:xfrm>
            <a:custGeom>
              <a:avLst/>
              <a:gdLst/>
              <a:ahLst/>
              <a:cxnLst/>
              <a:rect l="l" t="t" r="r" b="b"/>
              <a:pathLst>
                <a:path w="396875" h="7620">
                  <a:moveTo>
                    <a:pt x="0" y="7620"/>
                  </a:moveTo>
                  <a:lnTo>
                    <a:pt x="396542" y="7620"/>
                  </a:lnTo>
                  <a:lnTo>
                    <a:pt x="396542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477079"/>
              <a:ext cx="396875" cy="3215640"/>
            </a:xfrm>
            <a:custGeom>
              <a:avLst/>
              <a:gdLst/>
              <a:ahLst/>
              <a:cxnLst/>
              <a:rect l="l" t="t" r="r" b="b"/>
              <a:pathLst>
                <a:path w="396875" h="3215640">
                  <a:moveTo>
                    <a:pt x="0" y="0"/>
                  </a:moveTo>
                  <a:lnTo>
                    <a:pt x="396553" y="0"/>
                  </a:lnTo>
                  <a:lnTo>
                    <a:pt x="396553" y="3215608"/>
                  </a:lnTo>
                  <a:lnTo>
                    <a:pt x="0" y="3215608"/>
                  </a:lnTo>
                </a:path>
              </a:pathLst>
            </a:custGeom>
            <a:ln w="7853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72008" y="10317200"/>
              <a:ext cx="5981700" cy="674370"/>
            </a:xfrm>
            <a:custGeom>
              <a:avLst/>
              <a:gdLst/>
              <a:ahLst/>
              <a:cxnLst/>
              <a:rect l="l" t="t" r="r" b="b"/>
              <a:pathLst>
                <a:path w="5981700" h="674370">
                  <a:moveTo>
                    <a:pt x="0" y="11873"/>
                  </a:moveTo>
                  <a:lnTo>
                    <a:pt x="0" y="674000"/>
                  </a:lnTo>
                  <a:lnTo>
                    <a:pt x="5981200" y="674000"/>
                  </a:lnTo>
                  <a:lnTo>
                    <a:pt x="5981200" y="0"/>
                  </a:lnTo>
                </a:path>
              </a:pathLst>
            </a:custGeom>
            <a:ln w="240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164264" y="10329081"/>
              <a:ext cx="1981200" cy="979805"/>
            </a:xfrm>
            <a:custGeom>
              <a:avLst/>
              <a:gdLst/>
              <a:ahLst/>
              <a:cxnLst/>
              <a:rect l="l" t="t" r="r" b="b"/>
              <a:pathLst>
                <a:path w="1981200" h="979804">
                  <a:moveTo>
                    <a:pt x="24079" y="0"/>
                  </a:moveTo>
                  <a:lnTo>
                    <a:pt x="0" y="0"/>
                  </a:lnTo>
                  <a:lnTo>
                    <a:pt x="0" y="979474"/>
                  </a:lnTo>
                  <a:lnTo>
                    <a:pt x="24079" y="979474"/>
                  </a:lnTo>
                  <a:lnTo>
                    <a:pt x="24079" y="0"/>
                  </a:lnTo>
                  <a:close/>
                </a:path>
                <a:path w="1981200" h="979804">
                  <a:moveTo>
                    <a:pt x="1981136" y="0"/>
                  </a:moveTo>
                  <a:lnTo>
                    <a:pt x="1957057" y="0"/>
                  </a:lnTo>
                  <a:lnTo>
                    <a:pt x="1957057" y="979474"/>
                  </a:lnTo>
                  <a:lnTo>
                    <a:pt x="1981136" y="979474"/>
                  </a:lnTo>
                  <a:lnTo>
                    <a:pt x="1981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9249739" y="2840282"/>
            <a:ext cx="854710" cy="1377950"/>
          </a:xfrm>
          <a:custGeom>
            <a:avLst/>
            <a:gdLst/>
            <a:ahLst/>
            <a:cxnLst/>
            <a:rect l="l" t="t" r="r" b="b"/>
            <a:pathLst>
              <a:path w="854709" h="1377950">
                <a:moveTo>
                  <a:pt x="683403" y="1377706"/>
                </a:moveTo>
                <a:lnTo>
                  <a:pt x="732209" y="1375977"/>
                </a:lnTo>
                <a:lnTo>
                  <a:pt x="780088" y="1370866"/>
                </a:lnTo>
                <a:lnTo>
                  <a:pt x="826926" y="1362490"/>
                </a:lnTo>
                <a:lnTo>
                  <a:pt x="854350" y="1355571"/>
                </a:lnTo>
              </a:path>
              <a:path w="854709" h="1377950">
                <a:moveTo>
                  <a:pt x="854350" y="22134"/>
                </a:moveTo>
                <a:lnTo>
                  <a:pt x="826926" y="15216"/>
                </a:lnTo>
                <a:lnTo>
                  <a:pt x="780088" y="6840"/>
                </a:lnTo>
                <a:lnTo>
                  <a:pt x="732209" y="1729"/>
                </a:lnTo>
                <a:lnTo>
                  <a:pt x="683403" y="0"/>
                </a:lnTo>
                <a:lnTo>
                  <a:pt x="634597" y="1729"/>
                </a:lnTo>
                <a:lnTo>
                  <a:pt x="586717" y="6840"/>
                </a:lnTo>
                <a:lnTo>
                  <a:pt x="539879" y="15216"/>
                </a:lnTo>
                <a:lnTo>
                  <a:pt x="494199" y="26740"/>
                </a:lnTo>
                <a:lnTo>
                  <a:pt x="449792" y="41296"/>
                </a:lnTo>
                <a:lnTo>
                  <a:pt x="406773" y="58768"/>
                </a:lnTo>
                <a:lnTo>
                  <a:pt x="365259" y="79037"/>
                </a:lnTo>
                <a:lnTo>
                  <a:pt x="325365" y="101989"/>
                </a:lnTo>
                <a:lnTo>
                  <a:pt x="287207" y="127507"/>
                </a:lnTo>
                <a:lnTo>
                  <a:pt x="250900" y="155473"/>
                </a:lnTo>
                <a:lnTo>
                  <a:pt x="216560" y="185772"/>
                </a:lnTo>
                <a:lnTo>
                  <a:pt x="184302" y="218286"/>
                </a:lnTo>
                <a:lnTo>
                  <a:pt x="154243" y="252900"/>
                </a:lnTo>
                <a:lnTo>
                  <a:pt x="126498" y="289496"/>
                </a:lnTo>
                <a:lnTo>
                  <a:pt x="101183" y="327958"/>
                </a:lnTo>
                <a:lnTo>
                  <a:pt x="78412" y="368170"/>
                </a:lnTo>
                <a:lnTo>
                  <a:pt x="58303" y="410015"/>
                </a:lnTo>
                <a:lnTo>
                  <a:pt x="40970" y="453376"/>
                </a:lnTo>
                <a:lnTo>
                  <a:pt x="26529" y="498137"/>
                </a:lnTo>
                <a:lnTo>
                  <a:pt x="15096" y="544181"/>
                </a:lnTo>
                <a:lnTo>
                  <a:pt x="6786" y="591392"/>
                </a:lnTo>
                <a:lnTo>
                  <a:pt x="1715" y="639653"/>
                </a:lnTo>
                <a:lnTo>
                  <a:pt x="0" y="688848"/>
                </a:lnTo>
                <a:lnTo>
                  <a:pt x="1715" y="738043"/>
                </a:lnTo>
                <a:lnTo>
                  <a:pt x="6786" y="786306"/>
                </a:lnTo>
                <a:lnTo>
                  <a:pt x="15096" y="833518"/>
                </a:lnTo>
                <a:lnTo>
                  <a:pt x="26529" y="879563"/>
                </a:lnTo>
                <a:lnTo>
                  <a:pt x="40970" y="924325"/>
                </a:lnTo>
                <a:lnTo>
                  <a:pt x="58303" y="967687"/>
                </a:lnTo>
                <a:lnTo>
                  <a:pt x="78412" y="1009532"/>
                </a:lnTo>
                <a:lnTo>
                  <a:pt x="101183" y="1049745"/>
                </a:lnTo>
                <a:lnTo>
                  <a:pt x="126498" y="1088208"/>
                </a:lnTo>
                <a:lnTo>
                  <a:pt x="154243" y="1124804"/>
                </a:lnTo>
                <a:lnTo>
                  <a:pt x="184302" y="1159418"/>
                </a:lnTo>
                <a:lnTo>
                  <a:pt x="216560" y="1191933"/>
                </a:lnTo>
                <a:lnTo>
                  <a:pt x="250900" y="1222232"/>
                </a:lnTo>
                <a:lnTo>
                  <a:pt x="287207" y="1250198"/>
                </a:lnTo>
                <a:lnTo>
                  <a:pt x="325365" y="1275716"/>
                </a:lnTo>
                <a:lnTo>
                  <a:pt x="365259" y="1298668"/>
                </a:lnTo>
                <a:lnTo>
                  <a:pt x="406773" y="1318938"/>
                </a:lnTo>
                <a:lnTo>
                  <a:pt x="449792" y="1336409"/>
                </a:lnTo>
                <a:lnTo>
                  <a:pt x="494199" y="1350965"/>
                </a:lnTo>
                <a:lnTo>
                  <a:pt x="539879" y="1362490"/>
                </a:lnTo>
                <a:lnTo>
                  <a:pt x="586717" y="1370866"/>
                </a:lnTo>
                <a:lnTo>
                  <a:pt x="634597" y="1375977"/>
                </a:lnTo>
                <a:lnTo>
                  <a:pt x="683403" y="1377706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3610225" y="2918624"/>
            <a:ext cx="6497955" cy="6069965"/>
            <a:chOff x="13610225" y="2918624"/>
            <a:chExt cx="6497955" cy="6069965"/>
          </a:xfrm>
        </p:grpSpPr>
        <p:sp>
          <p:nvSpPr>
            <p:cNvPr id="15" name="object 15"/>
            <p:cNvSpPr/>
            <p:nvPr/>
          </p:nvSpPr>
          <p:spPr>
            <a:xfrm>
              <a:off x="20077116" y="4299301"/>
              <a:ext cx="27305" cy="1270"/>
            </a:xfrm>
            <a:custGeom>
              <a:avLst/>
              <a:gdLst/>
              <a:ahLst/>
              <a:cxnLst/>
              <a:rect l="l" t="t" r="r" b="b"/>
              <a:pathLst>
                <a:path w="27305" h="1270">
                  <a:moveTo>
                    <a:pt x="-3926" y="477"/>
                  </a:moveTo>
                  <a:lnTo>
                    <a:pt x="30900" y="477"/>
                  </a:lnTo>
                </a:path>
              </a:pathLst>
            </a:custGeom>
            <a:ln w="8809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393712" y="2922550"/>
              <a:ext cx="710565" cy="1377950"/>
            </a:xfrm>
            <a:custGeom>
              <a:avLst/>
              <a:gdLst/>
              <a:ahLst/>
              <a:cxnLst/>
              <a:rect l="l" t="t" r="r" b="b"/>
              <a:pathLst>
                <a:path w="710565" h="1377950">
                  <a:moveTo>
                    <a:pt x="710377" y="955"/>
                  </a:moveTo>
                  <a:lnTo>
                    <a:pt x="634597" y="1729"/>
                  </a:lnTo>
                  <a:lnTo>
                    <a:pt x="586717" y="6840"/>
                  </a:lnTo>
                  <a:lnTo>
                    <a:pt x="539879" y="15216"/>
                  </a:lnTo>
                  <a:lnTo>
                    <a:pt x="494199" y="26740"/>
                  </a:lnTo>
                  <a:lnTo>
                    <a:pt x="449792" y="41296"/>
                  </a:lnTo>
                  <a:lnTo>
                    <a:pt x="406773" y="58768"/>
                  </a:lnTo>
                  <a:lnTo>
                    <a:pt x="365259" y="79037"/>
                  </a:lnTo>
                  <a:lnTo>
                    <a:pt x="325365" y="101989"/>
                  </a:lnTo>
                  <a:lnTo>
                    <a:pt x="287207" y="127507"/>
                  </a:lnTo>
                  <a:lnTo>
                    <a:pt x="250900" y="155473"/>
                  </a:lnTo>
                  <a:lnTo>
                    <a:pt x="216560" y="185772"/>
                  </a:lnTo>
                  <a:lnTo>
                    <a:pt x="184302" y="218286"/>
                  </a:lnTo>
                  <a:lnTo>
                    <a:pt x="154243" y="252900"/>
                  </a:lnTo>
                  <a:lnTo>
                    <a:pt x="126498" y="289496"/>
                  </a:lnTo>
                  <a:lnTo>
                    <a:pt x="101183" y="327958"/>
                  </a:lnTo>
                  <a:lnTo>
                    <a:pt x="78412" y="368170"/>
                  </a:lnTo>
                  <a:lnTo>
                    <a:pt x="58303" y="410015"/>
                  </a:lnTo>
                  <a:lnTo>
                    <a:pt x="40970" y="453376"/>
                  </a:lnTo>
                  <a:lnTo>
                    <a:pt x="26529" y="498137"/>
                  </a:lnTo>
                  <a:lnTo>
                    <a:pt x="15096" y="544181"/>
                  </a:lnTo>
                  <a:lnTo>
                    <a:pt x="6786" y="591392"/>
                  </a:lnTo>
                  <a:lnTo>
                    <a:pt x="1715" y="639653"/>
                  </a:lnTo>
                  <a:lnTo>
                    <a:pt x="0" y="688848"/>
                  </a:lnTo>
                  <a:lnTo>
                    <a:pt x="1715" y="738043"/>
                  </a:lnTo>
                  <a:lnTo>
                    <a:pt x="6786" y="786306"/>
                  </a:lnTo>
                  <a:lnTo>
                    <a:pt x="15096" y="833518"/>
                  </a:lnTo>
                  <a:lnTo>
                    <a:pt x="26529" y="879563"/>
                  </a:lnTo>
                  <a:lnTo>
                    <a:pt x="40970" y="924325"/>
                  </a:lnTo>
                  <a:lnTo>
                    <a:pt x="58303" y="967687"/>
                  </a:lnTo>
                  <a:lnTo>
                    <a:pt x="78412" y="1009532"/>
                  </a:lnTo>
                  <a:lnTo>
                    <a:pt x="101183" y="1049745"/>
                  </a:lnTo>
                  <a:lnTo>
                    <a:pt x="126498" y="1088208"/>
                  </a:lnTo>
                  <a:lnTo>
                    <a:pt x="154243" y="1124804"/>
                  </a:lnTo>
                  <a:lnTo>
                    <a:pt x="184302" y="1159418"/>
                  </a:lnTo>
                  <a:lnTo>
                    <a:pt x="216560" y="1191933"/>
                  </a:lnTo>
                  <a:lnTo>
                    <a:pt x="250900" y="1222232"/>
                  </a:lnTo>
                  <a:lnTo>
                    <a:pt x="287207" y="1250198"/>
                  </a:lnTo>
                  <a:lnTo>
                    <a:pt x="325365" y="1275716"/>
                  </a:lnTo>
                  <a:lnTo>
                    <a:pt x="365259" y="1298668"/>
                  </a:lnTo>
                  <a:lnTo>
                    <a:pt x="406773" y="1318938"/>
                  </a:lnTo>
                  <a:lnTo>
                    <a:pt x="449792" y="1336409"/>
                  </a:lnTo>
                  <a:lnTo>
                    <a:pt x="494199" y="1350965"/>
                  </a:lnTo>
                  <a:lnTo>
                    <a:pt x="539879" y="1362490"/>
                  </a:lnTo>
                  <a:lnTo>
                    <a:pt x="586717" y="1370866"/>
                  </a:lnTo>
                  <a:lnTo>
                    <a:pt x="634597" y="1375977"/>
                  </a:lnTo>
                  <a:lnTo>
                    <a:pt x="683403" y="1377706"/>
                  </a:lnTo>
                </a:path>
              </a:pathLst>
            </a:custGeom>
            <a:ln w="7853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029463" y="3773455"/>
              <a:ext cx="1075055" cy="1061720"/>
            </a:xfrm>
            <a:custGeom>
              <a:avLst/>
              <a:gdLst/>
              <a:ahLst/>
              <a:cxnLst/>
              <a:rect l="l" t="t" r="r" b="b"/>
              <a:pathLst>
                <a:path w="1075055" h="1061720">
                  <a:moveTo>
                    <a:pt x="1074626" y="0"/>
                  </a:moveTo>
                  <a:lnTo>
                    <a:pt x="0" y="0"/>
                  </a:lnTo>
                  <a:lnTo>
                    <a:pt x="0" y="1061465"/>
                  </a:lnTo>
                  <a:lnTo>
                    <a:pt x="1074626" y="1061465"/>
                  </a:lnTo>
                </a:path>
              </a:pathLst>
            </a:custGeom>
            <a:ln w="7853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10225" y="3475108"/>
              <a:ext cx="5910197" cy="5512921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868977" y="1930173"/>
            <a:ext cx="1237170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90" dirty="0"/>
              <a:t>А</a:t>
            </a:r>
            <a:r>
              <a:rPr spc="-130" dirty="0"/>
              <a:t> </a:t>
            </a:r>
            <a:r>
              <a:rPr spc="-50" dirty="0"/>
              <a:t>КТО</a:t>
            </a:r>
            <a:r>
              <a:rPr spc="-125" dirty="0"/>
              <a:t> </a:t>
            </a:r>
            <a:r>
              <a:rPr dirty="0"/>
              <a:t>ВСЕ</a:t>
            </a:r>
            <a:r>
              <a:rPr spc="-125" dirty="0"/>
              <a:t> </a:t>
            </a:r>
            <a:r>
              <a:rPr spc="-55" dirty="0"/>
              <a:t>ЭТО</a:t>
            </a:r>
            <a:r>
              <a:rPr spc="-130" dirty="0"/>
              <a:t> </a:t>
            </a:r>
            <a:r>
              <a:rPr spc="5" dirty="0"/>
              <a:t>ДЕЛАЕТ?</a:t>
            </a:r>
            <a:r>
              <a:rPr spc="-125" dirty="0"/>
              <a:t> </a:t>
            </a:r>
            <a:r>
              <a:rPr spc="70" dirty="0"/>
              <a:t>КОМАНДА</a:t>
            </a:r>
            <a:r>
              <a:rPr spc="-125" dirty="0"/>
              <a:t> </a:t>
            </a:r>
            <a:r>
              <a:rPr spc="-10" dirty="0"/>
              <a:t>МЕЧТЫ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44476" y="3238828"/>
            <a:ext cx="12943205" cy="5320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175" dirty="0">
                <a:solidFill>
                  <a:srgbClr val="E00F77"/>
                </a:solidFill>
                <a:latin typeface="Verdana"/>
                <a:cs typeface="Verdana"/>
              </a:rPr>
              <a:t>Люди</a:t>
            </a:r>
            <a:r>
              <a:rPr sz="3300" spc="-235" dirty="0">
                <a:solidFill>
                  <a:srgbClr val="E00F77"/>
                </a:solidFill>
                <a:latin typeface="Verdana"/>
                <a:cs typeface="Verdana"/>
              </a:rPr>
              <a:t> </a:t>
            </a:r>
            <a:r>
              <a:rPr sz="3300" spc="125" dirty="0">
                <a:solidFill>
                  <a:srgbClr val="E00F77"/>
                </a:solidFill>
                <a:latin typeface="Verdana"/>
                <a:cs typeface="Verdana"/>
              </a:rPr>
              <a:t>решают</a:t>
            </a:r>
            <a:r>
              <a:rPr sz="3300" spc="-235" dirty="0">
                <a:solidFill>
                  <a:srgbClr val="E00F77"/>
                </a:solidFill>
                <a:latin typeface="Verdana"/>
                <a:cs typeface="Verdana"/>
              </a:rPr>
              <a:t> </a:t>
            </a:r>
            <a:r>
              <a:rPr sz="3300" spc="-15" dirty="0">
                <a:solidFill>
                  <a:srgbClr val="E00F77"/>
                </a:solidFill>
                <a:latin typeface="Verdana"/>
                <a:cs typeface="Verdana"/>
              </a:rPr>
              <a:t>все.</a:t>
            </a:r>
            <a:endParaRPr sz="3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70"/>
              </a:spcBef>
            </a:pPr>
            <a:r>
              <a:rPr sz="3300" b="1" spc="-10" dirty="0">
                <a:solidFill>
                  <a:srgbClr val="2C2461"/>
                </a:solidFill>
                <a:latin typeface="Verdana"/>
                <a:cs typeface="Verdana"/>
              </a:rPr>
              <a:t>Кто</a:t>
            </a:r>
            <a:r>
              <a:rPr sz="3300" b="1" spc="-14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b="1" spc="-45" dirty="0">
                <a:solidFill>
                  <a:srgbClr val="2C2461"/>
                </a:solidFill>
                <a:latin typeface="Verdana"/>
                <a:cs typeface="Verdana"/>
              </a:rPr>
              <a:t>нужен?</a:t>
            </a:r>
            <a:endParaRPr sz="3300">
              <a:latin typeface="Verdana"/>
              <a:cs typeface="Verdana"/>
            </a:endParaRPr>
          </a:p>
          <a:p>
            <a:pPr marL="383540" indent="-371475">
              <a:lnSpc>
                <a:spcPct val="100000"/>
              </a:lnSpc>
              <a:spcBef>
                <a:spcPts val="700"/>
              </a:spcBef>
              <a:buFont typeface="Microsoft Sans Serif"/>
              <a:buChar char="●"/>
              <a:tabLst>
                <a:tab pos="384175" algn="l"/>
              </a:tabLst>
            </a:pPr>
            <a:r>
              <a:rPr sz="3300" spc="145" dirty="0">
                <a:solidFill>
                  <a:srgbClr val="2C2461"/>
                </a:solidFill>
                <a:latin typeface="Verdana"/>
                <a:cs typeface="Verdana"/>
              </a:rPr>
              <a:t>Медиа-продюсер</a:t>
            </a:r>
            <a:r>
              <a:rPr sz="3300" spc="-204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75" dirty="0">
                <a:solidFill>
                  <a:srgbClr val="2C2461"/>
                </a:solidFill>
                <a:latin typeface="Verdana"/>
                <a:cs typeface="Verdana"/>
              </a:rPr>
              <a:t>(может</a:t>
            </a:r>
            <a:r>
              <a:rPr sz="3300" spc="-20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70" dirty="0">
                <a:solidFill>
                  <a:srgbClr val="2C2461"/>
                </a:solidFill>
                <a:latin typeface="Verdana"/>
                <a:cs typeface="Verdana"/>
              </a:rPr>
              <a:t>быть</a:t>
            </a:r>
            <a:r>
              <a:rPr sz="3300" spc="-204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60" dirty="0">
                <a:solidFill>
                  <a:srgbClr val="2C2461"/>
                </a:solidFill>
                <a:latin typeface="Verdana"/>
                <a:cs typeface="Verdana"/>
              </a:rPr>
              <a:t>один</a:t>
            </a:r>
            <a:r>
              <a:rPr sz="3300" spc="-20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30" dirty="0">
                <a:solidFill>
                  <a:srgbClr val="2C2461"/>
                </a:solidFill>
                <a:latin typeface="Verdana"/>
                <a:cs typeface="Verdana"/>
              </a:rPr>
              <a:t>из</a:t>
            </a:r>
            <a:r>
              <a:rPr sz="3300" spc="-204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50" dirty="0">
                <a:solidFill>
                  <a:srgbClr val="2C2461"/>
                </a:solidFill>
                <a:latin typeface="Verdana"/>
                <a:cs typeface="Verdana"/>
              </a:rPr>
              <a:t>организаторов).</a:t>
            </a:r>
            <a:endParaRPr sz="3300">
              <a:latin typeface="Verdana"/>
              <a:cs typeface="Verdana"/>
            </a:endParaRPr>
          </a:p>
          <a:p>
            <a:pPr marL="383540" marR="2566670" indent="-371475">
              <a:lnSpc>
                <a:spcPct val="100000"/>
              </a:lnSpc>
              <a:spcBef>
                <a:spcPts val="695"/>
              </a:spcBef>
              <a:buFont typeface="Microsoft Sans Serif"/>
              <a:buChar char="●"/>
              <a:tabLst>
                <a:tab pos="384175" algn="l"/>
              </a:tabLst>
            </a:pPr>
            <a:r>
              <a:rPr sz="3300" spc="135" dirty="0">
                <a:solidFill>
                  <a:srgbClr val="2C2461"/>
                </a:solidFill>
                <a:latin typeface="Verdana"/>
                <a:cs typeface="Verdana"/>
              </a:rPr>
              <a:t>Редактор </a:t>
            </a:r>
            <a:r>
              <a:rPr sz="3300" spc="65" dirty="0">
                <a:solidFill>
                  <a:srgbClr val="2C2461"/>
                </a:solidFill>
                <a:latin typeface="Verdana"/>
                <a:cs typeface="Verdana"/>
              </a:rPr>
              <a:t>сайта </a:t>
            </a:r>
            <a:r>
              <a:rPr sz="3300" spc="175" dirty="0">
                <a:solidFill>
                  <a:srgbClr val="2C2461"/>
                </a:solidFill>
                <a:latin typeface="Verdana"/>
                <a:cs typeface="Verdana"/>
              </a:rPr>
              <a:t>и </a:t>
            </a:r>
            <a:r>
              <a:rPr sz="3300" spc="85" dirty="0">
                <a:solidFill>
                  <a:srgbClr val="2C2461"/>
                </a:solidFill>
                <a:latin typeface="Verdana"/>
                <a:cs typeface="Verdana"/>
              </a:rPr>
              <a:t>социальных </a:t>
            </a:r>
            <a:r>
              <a:rPr sz="3300" spc="125" dirty="0">
                <a:solidFill>
                  <a:srgbClr val="2C2461"/>
                </a:solidFill>
                <a:latin typeface="Verdana"/>
                <a:cs typeface="Verdana"/>
              </a:rPr>
              <a:t>сетей </a:t>
            </a:r>
            <a:r>
              <a:rPr sz="3300" spc="13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20" dirty="0">
                <a:solidFill>
                  <a:srgbClr val="2C2461"/>
                </a:solidFill>
                <a:latin typeface="Verdana"/>
                <a:cs typeface="Verdana"/>
              </a:rPr>
              <a:t>(обязательно,</a:t>
            </a:r>
            <a:r>
              <a:rPr sz="3300" spc="-229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40" dirty="0">
                <a:solidFill>
                  <a:srgbClr val="2C2461"/>
                </a:solidFill>
                <a:latin typeface="Verdana"/>
                <a:cs typeface="Verdana"/>
              </a:rPr>
              <a:t>он</a:t>
            </a:r>
            <a:r>
              <a:rPr sz="3300" spc="-22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50" dirty="0">
                <a:solidFill>
                  <a:srgbClr val="2C2461"/>
                </a:solidFill>
                <a:latin typeface="Verdana"/>
                <a:cs typeface="Verdana"/>
              </a:rPr>
              <a:t>же</a:t>
            </a:r>
            <a:r>
              <a:rPr sz="3300" spc="-229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95" dirty="0">
                <a:solidFill>
                  <a:srgbClr val="2C2461"/>
                </a:solidFill>
                <a:latin typeface="Verdana"/>
                <a:cs typeface="Verdana"/>
              </a:rPr>
              <a:t>комьюнити-менеджер).</a:t>
            </a:r>
            <a:endParaRPr sz="3300">
              <a:latin typeface="Verdana"/>
              <a:cs typeface="Verdana"/>
            </a:endParaRPr>
          </a:p>
          <a:p>
            <a:pPr marL="386715" marR="264160" indent="-374015">
              <a:lnSpc>
                <a:spcPct val="100000"/>
              </a:lnSpc>
              <a:spcBef>
                <a:spcPts val="700"/>
              </a:spcBef>
              <a:buFont typeface="Microsoft Sans Serif"/>
              <a:buChar char="●"/>
              <a:tabLst>
                <a:tab pos="387350" algn="l"/>
              </a:tabLst>
            </a:pPr>
            <a:r>
              <a:rPr sz="3300" spc="85" dirty="0">
                <a:solidFill>
                  <a:srgbClr val="2C2461"/>
                </a:solidFill>
                <a:latin typeface="Verdana"/>
                <a:cs typeface="Verdana"/>
              </a:rPr>
              <a:t>Таргетолог</a:t>
            </a:r>
            <a:r>
              <a:rPr sz="3300" spc="-21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5" dirty="0">
                <a:solidFill>
                  <a:srgbClr val="2C2461"/>
                </a:solidFill>
                <a:latin typeface="Verdana"/>
                <a:cs typeface="Verdana"/>
              </a:rPr>
              <a:t>(без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25" dirty="0">
                <a:solidFill>
                  <a:srgbClr val="2C2461"/>
                </a:solidFill>
                <a:latin typeface="Verdana"/>
                <a:cs typeface="Verdana"/>
              </a:rPr>
              <a:t>него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45" dirty="0">
                <a:solidFill>
                  <a:srgbClr val="2C2461"/>
                </a:solidFill>
                <a:latin typeface="Verdana"/>
                <a:cs typeface="Verdana"/>
              </a:rPr>
              <a:t>вообще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2C2461"/>
                </a:solidFill>
                <a:latin typeface="Verdana"/>
                <a:cs typeface="Verdana"/>
              </a:rPr>
              <a:t>никак,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40" dirty="0">
                <a:solidFill>
                  <a:srgbClr val="2C2461"/>
                </a:solidFill>
                <a:latin typeface="Verdana"/>
                <a:cs typeface="Verdana"/>
              </a:rPr>
              <a:t>он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50" dirty="0">
                <a:solidFill>
                  <a:srgbClr val="2C2461"/>
                </a:solidFill>
                <a:latin typeface="Verdana"/>
                <a:cs typeface="Verdana"/>
              </a:rPr>
              <a:t>же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45" dirty="0">
                <a:solidFill>
                  <a:srgbClr val="2C2461"/>
                </a:solidFill>
                <a:latin typeface="Verdana"/>
                <a:cs typeface="Verdana"/>
              </a:rPr>
              <a:t>рекламный </a:t>
            </a:r>
            <a:r>
              <a:rPr sz="3300" spc="-114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-5" dirty="0">
                <a:solidFill>
                  <a:srgbClr val="2C2461"/>
                </a:solidFill>
                <a:latin typeface="Verdana"/>
                <a:cs typeface="Verdana"/>
              </a:rPr>
              <a:t>аналитик).</a:t>
            </a:r>
            <a:endParaRPr sz="3300">
              <a:latin typeface="Verdana"/>
              <a:cs typeface="Verdana"/>
            </a:endParaRPr>
          </a:p>
          <a:p>
            <a:pPr marL="386715" indent="-374650">
              <a:lnSpc>
                <a:spcPct val="100000"/>
              </a:lnSpc>
              <a:spcBef>
                <a:spcPts val="695"/>
              </a:spcBef>
              <a:buFont typeface="Microsoft Sans Serif"/>
              <a:buChar char="●"/>
              <a:tabLst>
                <a:tab pos="387350" algn="l"/>
              </a:tabLst>
            </a:pPr>
            <a:r>
              <a:rPr sz="3300" spc="85" dirty="0">
                <a:solidFill>
                  <a:srgbClr val="2C2461"/>
                </a:solidFill>
                <a:latin typeface="Verdana"/>
                <a:cs typeface="Verdana"/>
              </a:rPr>
              <a:t>PR-специалист.</a:t>
            </a:r>
            <a:endParaRPr sz="3300">
              <a:latin typeface="Verdana"/>
              <a:cs typeface="Verdana"/>
            </a:endParaRPr>
          </a:p>
          <a:p>
            <a:pPr marL="383540" indent="-371475">
              <a:lnSpc>
                <a:spcPct val="100000"/>
              </a:lnSpc>
              <a:spcBef>
                <a:spcPts val="700"/>
              </a:spcBef>
              <a:buFont typeface="Microsoft Sans Serif"/>
              <a:buChar char="●"/>
              <a:tabLst>
                <a:tab pos="384175" algn="l"/>
              </a:tabLst>
            </a:pPr>
            <a:r>
              <a:rPr sz="3300" spc="95" dirty="0">
                <a:solidFill>
                  <a:srgbClr val="2C2461"/>
                </a:solidFill>
                <a:latin typeface="Verdana"/>
                <a:cs typeface="Verdana"/>
              </a:rPr>
              <a:t>Web-мастер.</a:t>
            </a:r>
            <a:endParaRPr sz="33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312943" y="3057389"/>
            <a:ext cx="1045210" cy="858519"/>
            <a:chOff x="5312943" y="3057389"/>
            <a:chExt cx="1045210" cy="858519"/>
          </a:xfrm>
        </p:grpSpPr>
        <p:sp>
          <p:nvSpPr>
            <p:cNvPr id="22" name="object 22"/>
            <p:cNvSpPr/>
            <p:nvPr/>
          </p:nvSpPr>
          <p:spPr>
            <a:xfrm>
              <a:off x="5339121" y="3083566"/>
              <a:ext cx="993140" cy="806450"/>
            </a:xfrm>
            <a:custGeom>
              <a:avLst/>
              <a:gdLst/>
              <a:ahLst/>
              <a:cxnLst/>
              <a:rect l="l" t="t" r="r" b="b"/>
              <a:pathLst>
                <a:path w="993139" h="806450">
                  <a:moveTo>
                    <a:pt x="735851" y="0"/>
                  </a:moveTo>
                  <a:lnTo>
                    <a:pt x="713894" y="0"/>
                  </a:lnTo>
                  <a:lnTo>
                    <a:pt x="673914" y="5757"/>
                  </a:lnTo>
                  <a:lnTo>
                    <a:pt x="636546" y="16774"/>
                  </a:lnTo>
                  <a:lnTo>
                    <a:pt x="572485" y="50794"/>
                  </a:lnTo>
                  <a:lnTo>
                    <a:pt x="546402" y="89232"/>
                  </a:lnTo>
                  <a:lnTo>
                    <a:pt x="548626" y="96363"/>
                  </a:lnTo>
                  <a:lnTo>
                    <a:pt x="552946" y="102581"/>
                  </a:lnTo>
                  <a:lnTo>
                    <a:pt x="558797" y="107275"/>
                  </a:lnTo>
                  <a:lnTo>
                    <a:pt x="565616" y="109829"/>
                  </a:lnTo>
                  <a:lnTo>
                    <a:pt x="576174" y="109648"/>
                  </a:lnTo>
                  <a:lnTo>
                    <a:pt x="585013" y="106138"/>
                  </a:lnTo>
                  <a:lnTo>
                    <a:pt x="592391" y="101041"/>
                  </a:lnTo>
                  <a:lnTo>
                    <a:pt x="598568" y="96101"/>
                  </a:lnTo>
                  <a:lnTo>
                    <a:pt x="613520" y="84962"/>
                  </a:lnTo>
                  <a:lnTo>
                    <a:pt x="669240" y="59725"/>
                  </a:lnTo>
                  <a:lnTo>
                    <a:pt x="714508" y="52767"/>
                  </a:lnTo>
                  <a:lnTo>
                    <a:pt x="759722" y="55345"/>
                  </a:lnTo>
                  <a:lnTo>
                    <a:pt x="802776" y="66805"/>
                  </a:lnTo>
                  <a:lnTo>
                    <a:pt x="841565" y="86489"/>
                  </a:lnTo>
                  <a:lnTo>
                    <a:pt x="878778" y="116788"/>
                  </a:lnTo>
                  <a:lnTo>
                    <a:pt x="910796" y="156893"/>
                  </a:lnTo>
                  <a:lnTo>
                    <a:pt x="933253" y="206071"/>
                  </a:lnTo>
                  <a:lnTo>
                    <a:pt x="941782" y="263594"/>
                  </a:lnTo>
                  <a:lnTo>
                    <a:pt x="936374" y="314502"/>
                  </a:lnTo>
                  <a:lnTo>
                    <a:pt x="921882" y="358402"/>
                  </a:lnTo>
                  <a:lnTo>
                    <a:pt x="901210" y="397111"/>
                  </a:lnTo>
                  <a:lnTo>
                    <a:pt x="877261" y="432447"/>
                  </a:lnTo>
                  <a:lnTo>
                    <a:pt x="846389" y="472831"/>
                  </a:lnTo>
                  <a:lnTo>
                    <a:pt x="813705" y="510776"/>
                  </a:lnTo>
                  <a:lnTo>
                    <a:pt x="779282" y="546484"/>
                  </a:lnTo>
                  <a:lnTo>
                    <a:pt x="743190" y="580160"/>
                  </a:lnTo>
                  <a:lnTo>
                    <a:pt x="705502" y="612008"/>
                  </a:lnTo>
                  <a:lnTo>
                    <a:pt x="666288" y="642232"/>
                  </a:lnTo>
                  <a:lnTo>
                    <a:pt x="625620" y="671035"/>
                  </a:lnTo>
                  <a:lnTo>
                    <a:pt x="583569" y="698622"/>
                  </a:lnTo>
                  <a:lnTo>
                    <a:pt x="540208" y="725196"/>
                  </a:lnTo>
                  <a:lnTo>
                    <a:pt x="495607" y="750961"/>
                  </a:lnTo>
                  <a:lnTo>
                    <a:pt x="449038" y="723756"/>
                  </a:lnTo>
                  <a:lnTo>
                    <a:pt x="403969" y="695748"/>
                  </a:lnTo>
                  <a:lnTo>
                    <a:pt x="360449" y="666697"/>
                  </a:lnTo>
                  <a:lnTo>
                    <a:pt x="318525" y="636367"/>
                  </a:lnTo>
                  <a:lnTo>
                    <a:pt x="278247" y="604517"/>
                  </a:lnTo>
                  <a:lnTo>
                    <a:pt x="239661" y="570911"/>
                  </a:lnTo>
                  <a:lnTo>
                    <a:pt x="202816" y="535310"/>
                  </a:lnTo>
                  <a:lnTo>
                    <a:pt x="167760" y="497475"/>
                  </a:lnTo>
                  <a:lnTo>
                    <a:pt x="134540" y="457169"/>
                  </a:lnTo>
                  <a:lnTo>
                    <a:pt x="110289" y="424741"/>
                  </a:lnTo>
                  <a:lnTo>
                    <a:pt x="88366" y="391023"/>
                  </a:lnTo>
                  <a:lnTo>
                    <a:pt x="70311" y="355025"/>
                  </a:lnTo>
                  <a:lnTo>
                    <a:pt x="57663" y="315760"/>
                  </a:lnTo>
                  <a:lnTo>
                    <a:pt x="51949" y="265653"/>
                  </a:lnTo>
                  <a:lnTo>
                    <a:pt x="57045" y="219727"/>
                  </a:lnTo>
                  <a:lnTo>
                    <a:pt x="70685" y="178916"/>
                  </a:lnTo>
                  <a:lnTo>
                    <a:pt x="90604" y="144152"/>
                  </a:lnTo>
                  <a:lnTo>
                    <a:pt x="115651" y="114701"/>
                  </a:lnTo>
                  <a:lnTo>
                    <a:pt x="146079" y="89549"/>
                  </a:lnTo>
                  <a:lnTo>
                    <a:pt x="181376" y="69734"/>
                  </a:lnTo>
                  <a:lnTo>
                    <a:pt x="221029" y="56291"/>
                  </a:lnTo>
                  <a:lnTo>
                    <a:pt x="271290" y="51135"/>
                  </a:lnTo>
                  <a:lnTo>
                    <a:pt x="317389" y="57968"/>
                  </a:lnTo>
                  <a:lnTo>
                    <a:pt x="357867" y="73229"/>
                  </a:lnTo>
                  <a:lnTo>
                    <a:pt x="391265" y="93358"/>
                  </a:lnTo>
                  <a:lnTo>
                    <a:pt x="431977" y="132125"/>
                  </a:lnTo>
                  <a:lnTo>
                    <a:pt x="473940" y="190078"/>
                  </a:lnTo>
                  <a:lnTo>
                    <a:pt x="480868" y="197626"/>
                  </a:lnTo>
                  <a:lnTo>
                    <a:pt x="520319" y="185334"/>
                  </a:lnTo>
                  <a:lnTo>
                    <a:pt x="507963" y="146896"/>
                  </a:lnTo>
                  <a:lnTo>
                    <a:pt x="481726" y="109945"/>
                  </a:lnTo>
                  <a:lnTo>
                    <a:pt x="451124" y="76696"/>
                  </a:lnTo>
                  <a:lnTo>
                    <a:pt x="415839" y="48113"/>
                  </a:lnTo>
                  <a:lnTo>
                    <a:pt x="375551" y="25160"/>
                  </a:lnTo>
                  <a:lnTo>
                    <a:pt x="329942" y="8801"/>
                  </a:lnTo>
                  <a:lnTo>
                    <a:pt x="278693" y="0"/>
                  </a:lnTo>
                  <a:lnTo>
                    <a:pt x="256725" y="0"/>
                  </a:lnTo>
                  <a:lnTo>
                    <a:pt x="202708" y="8879"/>
                  </a:lnTo>
                  <a:lnTo>
                    <a:pt x="155423" y="25903"/>
                  </a:lnTo>
                  <a:lnTo>
                    <a:pt x="114512" y="49538"/>
                  </a:lnTo>
                  <a:lnTo>
                    <a:pt x="79620" y="78248"/>
                  </a:lnTo>
                  <a:lnTo>
                    <a:pt x="50122" y="112353"/>
                  </a:lnTo>
                  <a:lnTo>
                    <a:pt x="26326" y="153094"/>
                  </a:lnTo>
                  <a:lnTo>
                    <a:pt x="9271" y="200345"/>
                  </a:lnTo>
                  <a:lnTo>
                    <a:pt x="0" y="253981"/>
                  </a:lnTo>
                  <a:lnTo>
                    <a:pt x="0" y="280064"/>
                  </a:lnTo>
                  <a:lnTo>
                    <a:pt x="8357" y="332553"/>
                  </a:lnTo>
                  <a:lnTo>
                    <a:pt x="24872" y="379631"/>
                  </a:lnTo>
                  <a:lnTo>
                    <a:pt x="47141" y="422230"/>
                  </a:lnTo>
                  <a:lnTo>
                    <a:pt x="72762" y="461284"/>
                  </a:lnTo>
                  <a:lnTo>
                    <a:pt x="100127" y="497934"/>
                  </a:lnTo>
                  <a:lnTo>
                    <a:pt x="129396" y="533033"/>
                  </a:lnTo>
                  <a:lnTo>
                    <a:pt x="160209" y="566236"/>
                  </a:lnTo>
                  <a:lnTo>
                    <a:pt x="192203" y="597196"/>
                  </a:lnTo>
                  <a:lnTo>
                    <a:pt x="230675" y="631116"/>
                  </a:lnTo>
                  <a:lnTo>
                    <a:pt x="270830" y="663939"/>
                  </a:lnTo>
                  <a:lnTo>
                    <a:pt x="312554" y="695500"/>
                  </a:lnTo>
                  <a:lnTo>
                    <a:pt x="355732" y="725637"/>
                  </a:lnTo>
                  <a:lnTo>
                    <a:pt x="400251" y="754186"/>
                  </a:lnTo>
                  <a:lnTo>
                    <a:pt x="445997" y="780985"/>
                  </a:lnTo>
                  <a:lnTo>
                    <a:pt x="492854" y="805870"/>
                  </a:lnTo>
                  <a:lnTo>
                    <a:pt x="499723" y="805870"/>
                  </a:lnTo>
                  <a:lnTo>
                    <a:pt x="546511" y="780918"/>
                  </a:lnTo>
                  <a:lnTo>
                    <a:pt x="592263" y="754130"/>
                  </a:lnTo>
                  <a:lnTo>
                    <a:pt x="636832" y="725635"/>
                  </a:lnTo>
                  <a:lnTo>
                    <a:pt x="680075" y="695564"/>
                  </a:lnTo>
                  <a:lnTo>
                    <a:pt x="721844" y="664047"/>
                  </a:lnTo>
                  <a:lnTo>
                    <a:pt x="761996" y="631214"/>
                  </a:lnTo>
                  <a:lnTo>
                    <a:pt x="800384" y="597196"/>
                  </a:lnTo>
                  <a:lnTo>
                    <a:pt x="832328" y="566150"/>
                  </a:lnTo>
                  <a:lnTo>
                    <a:pt x="863126" y="532978"/>
                  </a:lnTo>
                  <a:lnTo>
                    <a:pt x="892411" y="497937"/>
                  </a:lnTo>
                  <a:lnTo>
                    <a:pt x="919814" y="461284"/>
                  </a:lnTo>
                  <a:lnTo>
                    <a:pt x="945555" y="422051"/>
                  </a:lnTo>
                  <a:lnTo>
                    <a:pt x="967920" y="379173"/>
                  </a:lnTo>
                  <a:lnTo>
                    <a:pt x="984423" y="331702"/>
                  </a:lnTo>
                  <a:lnTo>
                    <a:pt x="992577" y="278693"/>
                  </a:lnTo>
                  <a:lnTo>
                    <a:pt x="992577" y="255353"/>
                  </a:lnTo>
                  <a:lnTo>
                    <a:pt x="983920" y="201138"/>
                  </a:lnTo>
                  <a:lnTo>
                    <a:pt x="966588" y="154164"/>
                  </a:lnTo>
                  <a:lnTo>
                    <a:pt x="942345" y="113850"/>
                  </a:lnTo>
                  <a:lnTo>
                    <a:pt x="912956" y="79620"/>
                  </a:lnTo>
                  <a:lnTo>
                    <a:pt x="878413" y="50242"/>
                  </a:lnTo>
                  <a:lnTo>
                    <a:pt x="837589" y="26141"/>
                  </a:lnTo>
                  <a:lnTo>
                    <a:pt x="790173" y="8875"/>
                  </a:lnTo>
                  <a:lnTo>
                    <a:pt x="735851" y="0"/>
                  </a:lnTo>
                  <a:close/>
                </a:path>
              </a:pathLst>
            </a:custGeom>
            <a:solidFill>
              <a:srgbClr val="E00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39121" y="3083566"/>
              <a:ext cx="993140" cy="806450"/>
            </a:xfrm>
            <a:custGeom>
              <a:avLst/>
              <a:gdLst/>
              <a:ahLst/>
              <a:cxnLst/>
              <a:rect l="l" t="t" r="r" b="b"/>
              <a:pathLst>
                <a:path w="993139" h="806450">
                  <a:moveTo>
                    <a:pt x="256725" y="0"/>
                  </a:moveTo>
                  <a:lnTo>
                    <a:pt x="278693" y="0"/>
                  </a:lnTo>
                  <a:lnTo>
                    <a:pt x="329942" y="8801"/>
                  </a:lnTo>
                  <a:lnTo>
                    <a:pt x="375551" y="25160"/>
                  </a:lnTo>
                  <a:lnTo>
                    <a:pt x="415839" y="48113"/>
                  </a:lnTo>
                  <a:lnTo>
                    <a:pt x="451124" y="76696"/>
                  </a:lnTo>
                  <a:lnTo>
                    <a:pt x="481726" y="109945"/>
                  </a:lnTo>
                  <a:lnTo>
                    <a:pt x="507963" y="146896"/>
                  </a:lnTo>
                  <a:lnTo>
                    <a:pt x="520927" y="175610"/>
                  </a:lnTo>
                  <a:lnTo>
                    <a:pt x="520319" y="185334"/>
                  </a:lnTo>
                  <a:lnTo>
                    <a:pt x="517553" y="192503"/>
                  </a:lnTo>
                  <a:lnTo>
                    <a:pt x="513392" y="197810"/>
                  </a:lnTo>
                  <a:lnTo>
                    <a:pt x="507888" y="201343"/>
                  </a:lnTo>
                  <a:lnTo>
                    <a:pt x="501094" y="203187"/>
                  </a:lnTo>
                  <a:lnTo>
                    <a:pt x="489671" y="202462"/>
                  </a:lnTo>
                  <a:lnTo>
                    <a:pt x="480868" y="197626"/>
                  </a:lnTo>
                  <a:lnTo>
                    <a:pt x="473940" y="190078"/>
                  </a:lnTo>
                  <a:lnTo>
                    <a:pt x="468142" y="181219"/>
                  </a:lnTo>
                  <a:lnTo>
                    <a:pt x="451443" y="156410"/>
                  </a:lnTo>
                  <a:lnTo>
                    <a:pt x="411374" y="110421"/>
                  </a:lnTo>
                  <a:lnTo>
                    <a:pt x="357867" y="73229"/>
                  </a:lnTo>
                  <a:lnTo>
                    <a:pt x="317389" y="57968"/>
                  </a:lnTo>
                  <a:lnTo>
                    <a:pt x="271290" y="51135"/>
                  </a:lnTo>
                  <a:lnTo>
                    <a:pt x="221029" y="56291"/>
                  </a:lnTo>
                  <a:lnTo>
                    <a:pt x="181376" y="69734"/>
                  </a:lnTo>
                  <a:lnTo>
                    <a:pt x="146079" y="89549"/>
                  </a:lnTo>
                  <a:lnTo>
                    <a:pt x="115651" y="114701"/>
                  </a:lnTo>
                  <a:lnTo>
                    <a:pt x="90604" y="144152"/>
                  </a:lnTo>
                  <a:lnTo>
                    <a:pt x="70685" y="178916"/>
                  </a:lnTo>
                  <a:lnTo>
                    <a:pt x="57045" y="219727"/>
                  </a:lnTo>
                  <a:lnTo>
                    <a:pt x="51949" y="265653"/>
                  </a:lnTo>
                  <a:lnTo>
                    <a:pt x="57663" y="315760"/>
                  </a:lnTo>
                  <a:lnTo>
                    <a:pt x="70311" y="355025"/>
                  </a:lnTo>
                  <a:lnTo>
                    <a:pt x="88366" y="391023"/>
                  </a:lnTo>
                  <a:lnTo>
                    <a:pt x="110289" y="424741"/>
                  </a:lnTo>
                  <a:lnTo>
                    <a:pt x="134540" y="457169"/>
                  </a:lnTo>
                  <a:lnTo>
                    <a:pt x="167760" y="497475"/>
                  </a:lnTo>
                  <a:lnTo>
                    <a:pt x="202816" y="535310"/>
                  </a:lnTo>
                  <a:lnTo>
                    <a:pt x="239661" y="570911"/>
                  </a:lnTo>
                  <a:lnTo>
                    <a:pt x="278247" y="604517"/>
                  </a:lnTo>
                  <a:lnTo>
                    <a:pt x="318525" y="636367"/>
                  </a:lnTo>
                  <a:lnTo>
                    <a:pt x="360449" y="666697"/>
                  </a:lnTo>
                  <a:lnTo>
                    <a:pt x="403969" y="695748"/>
                  </a:lnTo>
                  <a:lnTo>
                    <a:pt x="449038" y="723756"/>
                  </a:lnTo>
                  <a:lnTo>
                    <a:pt x="495607" y="750961"/>
                  </a:lnTo>
                  <a:lnTo>
                    <a:pt x="540208" y="725196"/>
                  </a:lnTo>
                  <a:lnTo>
                    <a:pt x="583569" y="698622"/>
                  </a:lnTo>
                  <a:lnTo>
                    <a:pt x="625620" y="671035"/>
                  </a:lnTo>
                  <a:lnTo>
                    <a:pt x="666288" y="642232"/>
                  </a:lnTo>
                  <a:lnTo>
                    <a:pt x="705502" y="612008"/>
                  </a:lnTo>
                  <a:lnTo>
                    <a:pt x="743190" y="580160"/>
                  </a:lnTo>
                  <a:lnTo>
                    <a:pt x="779282" y="546484"/>
                  </a:lnTo>
                  <a:lnTo>
                    <a:pt x="813705" y="510776"/>
                  </a:lnTo>
                  <a:lnTo>
                    <a:pt x="846389" y="472831"/>
                  </a:lnTo>
                  <a:lnTo>
                    <a:pt x="877261" y="432447"/>
                  </a:lnTo>
                  <a:lnTo>
                    <a:pt x="901210" y="397111"/>
                  </a:lnTo>
                  <a:lnTo>
                    <a:pt x="921882" y="358402"/>
                  </a:lnTo>
                  <a:lnTo>
                    <a:pt x="936374" y="314502"/>
                  </a:lnTo>
                  <a:lnTo>
                    <a:pt x="941782" y="263594"/>
                  </a:lnTo>
                  <a:lnTo>
                    <a:pt x="933253" y="206071"/>
                  </a:lnTo>
                  <a:lnTo>
                    <a:pt x="910796" y="156893"/>
                  </a:lnTo>
                  <a:lnTo>
                    <a:pt x="878778" y="116788"/>
                  </a:lnTo>
                  <a:lnTo>
                    <a:pt x="841565" y="86489"/>
                  </a:lnTo>
                  <a:lnTo>
                    <a:pt x="802776" y="66805"/>
                  </a:lnTo>
                  <a:lnTo>
                    <a:pt x="759722" y="55345"/>
                  </a:lnTo>
                  <a:lnTo>
                    <a:pt x="714508" y="52767"/>
                  </a:lnTo>
                  <a:lnTo>
                    <a:pt x="669240" y="59725"/>
                  </a:lnTo>
                  <a:lnTo>
                    <a:pt x="626022" y="76877"/>
                  </a:lnTo>
                  <a:lnTo>
                    <a:pt x="592391" y="101041"/>
                  </a:lnTo>
                  <a:lnTo>
                    <a:pt x="585013" y="106138"/>
                  </a:lnTo>
                  <a:lnTo>
                    <a:pt x="546402" y="89232"/>
                  </a:lnTo>
                  <a:lnTo>
                    <a:pt x="572485" y="50794"/>
                  </a:lnTo>
                  <a:lnTo>
                    <a:pt x="636546" y="16774"/>
                  </a:lnTo>
                  <a:lnTo>
                    <a:pt x="673914" y="5757"/>
                  </a:lnTo>
                  <a:lnTo>
                    <a:pt x="713894" y="0"/>
                  </a:lnTo>
                  <a:lnTo>
                    <a:pt x="735851" y="0"/>
                  </a:lnTo>
                  <a:lnTo>
                    <a:pt x="790173" y="8875"/>
                  </a:lnTo>
                  <a:lnTo>
                    <a:pt x="837589" y="26141"/>
                  </a:lnTo>
                  <a:lnTo>
                    <a:pt x="878413" y="50242"/>
                  </a:lnTo>
                  <a:lnTo>
                    <a:pt x="912956" y="79620"/>
                  </a:lnTo>
                  <a:lnTo>
                    <a:pt x="942345" y="113850"/>
                  </a:lnTo>
                  <a:lnTo>
                    <a:pt x="966588" y="154164"/>
                  </a:lnTo>
                  <a:lnTo>
                    <a:pt x="983920" y="201138"/>
                  </a:lnTo>
                  <a:lnTo>
                    <a:pt x="992577" y="255353"/>
                  </a:lnTo>
                  <a:lnTo>
                    <a:pt x="992577" y="278693"/>
                  </a:lnTo>
                  <a:lnTo>
                    <a:pt x="984423" y="331702"/>
                  </a:lnTo>
                  <a:lnTo>
                    <a:pt x="967920" y="379173"/>
                  </a:lnTo>
                  <a:lnTo>
                    <a:pt x="945555" y="422051"/>
                  </a:lnTo>
                  <a:lnTo>
                    <a:pt x="919814" y="461284"/>
                  </a:lnTo>
                  <a:lnTo>
                    <a:pt x="892411" y="497937"/>
                  </a:lnTo>
                  <a:lnTo>
                    <a:pt x="863126" y="532978"/>
                  </a:lnTo>
                  <a:lnTo>
                    <a:pt x="832328" y="566150"/>
                  </a:lnTo>
                  <a:lnTo>
                    <a:pt x="800384" y="597196"/>
                  </a:lnTo>
                  <a:lnTo>
                    <a:pt x="761996" y="631214"/>
                  </a:lnTo>
                  <a:lnTo>
                    <a:pt x="721844" y="664047"/>
                  </a:lnTo>
                  <a:lnTo>
                    <a:pt x="680075" y="695564"/>
                  </a:lnTo>
                  <a:lnTo>
                    <a:pt x="636832" y="725635"/>
                  </a:lnTo>
                  <a:lnTo>
                    <a:pt x="592263" y="754130"/>
                  </a:lnTo>
                  <a:lnTo>
                    <a:pt x="546511" y="780918"/>
                  </a:lnTo>
                  <a:lnTo>
                    <a:pt x="499723" y="805870"/>
                  </a:lnTo>
                  <a:lnTo>
                    <a:pt x="492854" y="805870"/>
                  </a:lnTo>
                  <a:lnTo>
                    <a:pt x="445997" y="780985"/>
                  </a:lnTo>
                  <a:lnTo>
                    <a:pt x="400251" y="754186"/>
                  </a:lnTo>
                  <a:lnTo>
                    <a:pt x="355732" y="725637"/>
                  </a:lnTo>
                  <a:lnTo>
                    <a:pt x="312554" y="695500"/>
                  </a:lnTo>
                  <a:lnTo>
                    <a:pt x="270830" y="663939"/>
                  </a:lnTo>
                  <a:lnTo>
                    <a:pt x="230675" y="631116"/>
                  </a:lnTo>
                  <a:lnTo>
                    <a:pt x="192203" y="597196"/>
                  </a:lnTo>
                  <a:lnTo>
                    <a:pt x="160209" y="566236"/>
                  </a:lnTo>
                  <a:lnTo>
                    <a:pt x="129396" y="533033"/>
                  </a:lnTo>
                  <a:lnTo>
                    <a:pt x="100127" y="497934"/>
                  </a:lnTo>
                  <a:lnTo>
                    <a:pt x="72762" y="461284"/>
                  </a:lnTo>
                  <a:lnTo>
                    <a:pt x="47141" y="422230"/>
                  </a:lnTo>
                  <a:lnTo>
                    <a:pt x="24872" y="379631"/>
                  </a:lnTo>
                  <a:lnTo>
                    <a:pt x="8357" y="332553"/>
                  </a:lnTo>
                  <a:lnTo>
                    <a:pt x="0" y="280064"/>
                  </a:lnTo>
                  <a:lnTo>
                    <a:pt x="0" y="253981"/>
                  </a:lnTo>
                  <a:lnTo>
                    <a:pt x="9271" y="200345"/>
                  </a:lnTo>
                  <a:lnTo>
                    <a:pt x="26326" y="153094"/>
                  </a:lnTo>
                  <a:lnTo>
                    <a:pt x="50122" y="112353"/>
                  </a:lnTo>
                  <a:lnTo>
                    <a:pt x="79620" y="78248"/>
                  </a:lnTo>
                  <a:lnTo>
                    <a:pt x="114512" y="49538"/>
                  </a:lnTo>
                  <a:lnTo>
                    <a:pt x="155423" y="25903"/>
                  </a:lnTo>
                  <a:lnTo>
                    <a:pt x="202708" y="8879"/>
                  </a:lnTo>
                  <a:lnTo>
                    <a:pt x="256725" y="0"/>
                  </a:lnTo>
                  <a:close/>
                </a:path>
              </a:pathLst>
            </a:custGeom>
            <a:ln w="52354">
              <a:solidFill>
                <a:srgbClr val="E00F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926" y="2166727"/>
            <a:ext cx="20108545" cy="9145905"/>
            <a:chOff x="-3926" y="2166727"/>
            <a:chExt cx="20108545" cy="9145905"/>
          </a:xfrm>
        </p:grpSpPr>
        <p:sp>
          <p:nvSpPr>
            <p:cNvPr id="3" name="object 3"/>
            <p:cNvSpPr/>
            <p:nvPr/>
          </p:nvSpPr>
          <p:spPr>
            <a:xfrm>
              <a:off x="2728363" y="2209616"/>
              <a:ext cx="4823460" cy="5468620"/>
            </a:xfrm>
            <a:custGeom>
              <a:avLst/>
              <a:gdLst/>
              <a:ahLst/>
              <a:cxnLst/>
              <a:rect l="l" t="t" r="r" b="b"/>
              <a:pathLst>
                <a:path w="4823459" h="5468620">
                  <a:moveTo>
                    <a:pt x="4057185" y="754730"/>
                  </a:moveTo>
                  <a:lnTo>
                    <a:pt x="4012599" y="712963"/>
                  </a:lnTo>
                  <a:lnTo>
                    <a:pt x="3967485" y="672747"/>
                  </a:lnTo>
                  <a:lnTo>
                    <a:pt x="3921874" y="634054"/>
                  </a:lnTo>
                  <a:lnTo>
                    <a:pt x="3875800" y="596855"/>
                  </a:lnTo>
                  <a:lnTo>
                    <a:pt x="3829293" y="561121"/>
                  </a:lnTo>
                  <a:lnTo>
                    <a:pt x="3782385" y="526823"/>
                  </a:lnTo>
                  <a:lnTo>
                    <a:pt x="3735108" y="493932"/>
                  </a:lnTo>
                  <a:lnTo>
                    <a:pt x="3687495" y="462419"/>
                  </a:lnTo>
                  <a:lnTo>
                    <a:pt x="3639576" y="432255"/>
                  </a:lnTo>
                  <a:lnTo>
                    <a:pt x="3591384" y="403412"/>
                  </a:lnTo>
                  <a:lnTo>
                    <a:pt x="3542950" y="375860"/>
                  </a:lnTo>
                  <a:lnTo>
                    <a:pt x="3494306" y="349571"/>
                  </a:lnTo>
                  <a:lnTo>
                    <a:pt x="3445485" y="324515"/>
                  </a:lnTo>
                  <a:lnTo>
                    <a:pt x="3396517" y="300664"/>
                  </a:lnTo>
                  <a:lnTo>
                    <a:pt x="3347436" y="277989"/>
                  </a:lnTo>
                  <a:lnTo>
                    <a:pt x="3298271" y="256460"/>
                  </a:lnTo>
                  <a:lnTo>
                    <a:pt x="3249057" y="236050"/>
                  </a:lnTo>
                  <a:lnTo>
                    <a:pt x="3199823" y="216728"/>
                  </a:lnTo>
                  <a:lnTo>
                    <a:pt x="3150602" y="198466"/>
                  </a:lnTo>
                  <a:lnTo>
                    <a:pt x="3101427" y="181236"/>
                  </a:lnTo>
                  <a:lnTo>
                    <a:pt x="3052328" y="165008"/>
                  </a:lnTo>
                  <a:lnTo>
                    <a:pt x="3003337" y="149753"/>
                  </a:lnTo>
                  <a:lnTo>
                    <a:pt x="2954487" y="135442"/>
                  </a:lnTo>
                  <a:lnTo>
                    <a:pt x="2905809" y="122047"/>
                  </a:lnTo>
                  <a:lnTo>
                    <a:pt x="2857335" y="109538"/>
                  </a:lnTo>
                  <a:lnTo>
                    <a:pt x="2809097" y="97887"/>
                  </a:lnTo>
                  <a:lnTo>
                    <a:pt x="2761126" y="87065"/>
                  </a:lnTo>
                  <a:lnTo>
                    <a:pt x="2713455" y="77042"/>
                  </a:lnTo>
                  <a:lnTo>
                    <a:pt x="2666115" y="67790"/>
                  </a:lnTo>
                  <a:lnTo>
                    <a:pt x="2619139" y="59281"/>
                  </a:lnTo>
                  <a:lnTo>
                    <a:pt x="2572557" y="51484"/>
                  </a:lnTo>
                  <a:lnTo>
                    <a:pt x="2526402" y="44371"/>
                  </a:lnTo>
                  <a:lnTo>
                    <a:pt x="2480706" y="37913"/>
                  </a:lnTo>
                  <a:lnTo>
                    <a:pt x="2435500" y="32082"/>
                  </a:lnTo>
                  <a:lnTo>
                    <a:pt x="2390816" y="26848"/>
                  </a:lnTo>
                  <a:lnTo>
                    <a:pt x="2346686" y="22182"/>
                  </a:lnTo>
                  <a:lnTo>
                    <a:pt x="2303142" y="18056"/>
                  </a:lnTo>
                  <a:lnTo>
                    <a:pt x="2260216" y="14440"/>
                  </a:lnTo>
                  <a:lnTo>
                    <a:pt x="2217940" y="11306"/>
                  </a:lnTo>
                  <a:lnTo>
                    <a:pt x="2176345" y="8624"/>
                  </a:lnTo>
                  <a:lnTo>
                    <a:pt x="2135463" y="6367"/>
                  </a:lnTo>
                  <a:lnTo>
                    <a:pt x="2095326" y="4504"/>
                  </a:lnTo>
                  <a:lnTo>
                    <a:pt x="2055966" y="3007"/>
                  </a:lnTo>
                  <a:lnTo>
                    <a:pt x="2017414" y="1847"/>
                  </a:lnTo>
                  <a:lnTo>
                    <a:pt x="1942865" y="423"/>
                  </a:lnTo>
                  <a:lnTo>
                    <a:pt x="1871932" y="0"/>
                  </a:lnTo>
                  <a:lnTo>
                    <a:pt x="0" y="0"/>
                  </a:lnTo>
                  <a:lnTo>
                    <a:pt x="0" y="5468388"/>
                  </a:lnTo>
                  <a:lnTo>
                    <a:pt x="1995436" y="5468388"/>
                  </a:lnTo>
                  <a:lnTo>
                    <a:pt x="2055153" y="5467857"/>
                  </a:lnTo>
                  <a:lnTo>
                    <a:pt x="2114306" y="5466279"/>
                  </a:lnTo>
                  <a:lnTo>
                    <a:pt x="2172889" y="5463673"/>
                  </a:lnTo>
                  <a:lnTo>
                    <a:pt x="2230897" y="5460060"/>
                  </a:lnTo>
                  <a:lnTo>
                    <a:pt x="2288325" y="5455460"/>
                  </a:lnTo>
                  <a:lnTo>
                    <a:pt x="2345168" y="5449893"/>
                  </a:lnTo>
                  <a:lnTo>
                    <a:pt x="2401420" y="5443381"/>
                  </a:lnTo>
                  <a:lnTo>
                    <a:pt x="2457075" y="5435943"/>
                  </a:lnTo>
                  <a:lnTo>
                    <a:pt x="2512129" y="5427600"/>
                  </a:lnTo>
                  <a:lnTo>
                    <a:pt x="2566577" y="5418372"/>
                  </a:lnTo>
                  <a:lnTo>
                    <a:pt x="2620413" y="5408279"/>
                  </a:lnTo>
                  <a:lnTo>
                    <a:pt x="2673631" y="5397342"/>
                  </a:lnTo>
                  <a:lnTo>
                    <a:pt x="2726227" y="5385581"/>
                  </a:lnTo>
                  <a:lnTo>
                    <a:pt x="2778196" y="5373017"/>
                  </a:lnTo>
                  <a:lnTo>
                    <a:pt x="2829531" y="5359669"/>
                  </a:lnTo>
                  <a:lnTo>
                    <a:pt x="2880228" y="5345559"/>
                  </a:lnTo>
                  <a:lnTo>
                    <a:pt x="2930281" y="5330706"/>
                  </a:lnTo>
                  <a:lnTo>
                    <a:pt x="2979685" y="5315132"/>
                  </a:lnTo>
                  <a:lnTo>
                    <a:pt x="3028435" y="5298855"/>
                  </a:lnTo>
                  <a:lnTo>
                    <a:pt x="3076526" y="5281897"/>
                  </a:lnTo>
                  <a:lnTo>
                    <a:pt x="3123951" y="5264279"/>
                  </a:lnTo>
                  <a:lnTo>
                    <a:pt x="3170707" y="5246020"/>
                  </a:lnTo>
                  <a:lnTo>
                    <a:pt x="3216787" y="5227140"/>
                  </a:lnTo>
                  <a:lnTo>
                    <a:pt x="3262187" y="5207661"/>
                  </a:lnTo>
                  <a:lnTo>
                    <a:pt x="3306900" y="5187602"/>
                  </a:lnTo>
                  <a:lnTo>
                    <a:pt x="3350923" y="5166984"/>
                  </a:lnTo>
                  <a:lnTo>
                    <a:pt x="3394249" y="5145827"/>
                  </a:lnTo>
                  <a:lnTo>
                    <a:pt x="3436873" y="5124152"/>
                  </a:lnTo>
                  <a:lnTo>
                    <a:pt x="3478790" y="5101979"/>
                  </a:lnTo>
                  <a:lnTo>
                    <a:pt x="3519994" y="5079328"/>
                  </a:lnTo>
                  <a:lnTo>
                    <a:pt x="3560481" y="5056219"/>
                  </a:lnTo>
                  <a:lnTo>
                    <a:pt x="3600245" y="5032674"/>
                  </a:lnTo>
                  <a:lnTo>
                    <a:pt x="3639281" y="5008712"/>
                  </a:lnTo>
                  <a:lnTo>
                    <a:pt x="3677583" y="4984354"/>
                  </a:lnTo>
                  <a:lnTo>
                    <a:pt x="3715147" y="4959620"/>
                  </a:lnTo>
                  <a:lnTo>
                    <a:pt x="3751966" y="4934531"/>
                  </a:lnTo>
                  <a:lnTo>
                    <a:pt x="3788036" y="4909106"/>
                  </a:lnTo>
                  <a:lnTo>
                    <a:pt x="3823351" y="4883367"/>
                  </a:lnTo>
                  <a:lnTo>
                    <a:pt x="3857907" y="4857333"/>
                  </a:lnTo>
                  <a:lnTo>
                    <a:pt x="3891697" y="4831025"/>
                  </a:lnTo>
                  <a:lnTo>
                    <a:pt x="3924716" y="4804463"/>
                  </a:lnTo>
                  <a:lnTo>
                    <a:pt x="3956960" y="4777668"/>
                  </a:lnTo>
                  <a:lnTo>
                    <a:pt x="3988423" y="4750660"/>
                  </a:lnTo>
                  <a:lnTo>
                    <a:pt x="4019099" y="4723459"/>
                  </a:lnTo>
                  <a:lnTo>
                    <a:pt x="4048983" y="4696086"/>
                  </a:lnTo>
                  <a:lnTo>
                    <a:pt x="4078071" y="4668562"/>
                  </a:lnTo>
                  <a:lnTo>
                    <a:pt x="4106356" y="4640905"/>
                  </a:lnTo>
                  <a:lnTo>
                    <a:pt x="4144061" y="4602648"/>
                  </a:lnTo>
                  <a:lnTo>
                    <a:pt x="4180571" y="4564034"/>
                  </a:lnTo>
                  <a:lnTo>
                    <a:pt x="4215900" y="4525063"/>
                  </a:lnTo>
                  <a:lnTo>
                    <a:pt x="4250061" y="4485739"/>
                  </a:lnTo>
                  <a:lnTo>
                    <a:pt x="4283070" y="4446062"/>
                  </a:lnTo>
                  <a:lnTo>
                    <a:pt x="4314939" y="4406035"/>
                  </a:lnTo>
                  <a:lnTo>
                    <a:pt x="4345684" y="4365659"/>
                  </a:lnTo>
                  <a:lnTo>
                    <a:pt x="4375319" y="4324937"/>
                  </a:lnTo>
                  <a:lnTo>
                    <a:pt x="4403857" y="4283870"/>
                  </a:lnTo>
                  <a:lnTo>
                    <a:pt x="4431313" y="4242460"/>
                  </a:lnTo>
                  <a:lnTo>
                    <a:pt x="4457701" y="4200709"/>
                  </a:lnTo>
                  <a:lnTo>
                    <a:pt x="4483036" y="4158618"/>
                  </a:lnTo>
                  <a:lnTo>
                    <a:pt x="4507331" y="4116190"/>
                  </a:lnTo>
                  <a:lnTo>
                    <a:pt x="4530600" y="4073426"/>
                  </a:lnTo>
                  <a:lnTo>
                    <a:pt x="4552858" y="4030329"/>
                  </a:lnTo>
                  <a:lnTo>
                    <a:pt x="4574119" y="3986899"/>
                  </a:lnTo>
                  <a:lnTo>
                    <a:pt x="4594397" y="3943140"/>
                  </a:lnTo>
                  <a:lnTo>
                    <a:pt x="4613706" y="3899052"/>
                  </a:lnTo>
                  <a:lnTo>
                    <a:pt x="4632061" y="3854638"/>
                  </a:lnTo>
                  <a:lnTo>
                    <a:pt x="4649475" y="3809899"/>
                  </a:lnTo>
                  <a:lnTo>
                    <a:pt x="4665963" y="3764838"/>
                  </a:lnTo>
                  <a:lnTo>
                    <a:pt x="4681539" y="3719455"/>
                  </a:lnTo>
                  <a:lnTo>
                    <a:pt x="4696217" y="3673754"/>
                  </a:lnTo>
                  <a:lnTo>
                    <a:pt x="4710012" y="3627735"/>
                  </a:lnTo>
                  <a:lnTo>
                    <a:pt x="4722936" y="3581401"/>
                  </a:lnTo>
                  <a:lnTo>
                    <a:pt x="4735006" y="3534754"/>
                  </a:lnTo>
                  <a:lnTo>
                    <a:pt x="4746234" y="3487794"/>
                  </a:lnTo>
                  <a:lnTo>
                    <a:pt x="4756635" y="3440525"/>
                  </a:lnTo>
                  <a:lnTo>
                    <a:pt x="4766223" y="3392948"/>
                  </a:lnTo>
                  <a:lnTo>
                    <a:pt x="4775012" y="3345065"/>
                  </a:lnTo>
                  <a:lnTo>
                    <a:pt x="4783017" y="3296877"/>
                  </a:lnTo>
                  <a:lnTo>
                    <a:pt x="4790251" y="3248387"/>
                  </a:lnTo>
                  <a:lnTo>
                    <a:pt x="4796729" y="3199597"/>
                  </a:lnTo>
                  <a:lnTo>
                    <a:pt x="4802465" y="3150507"/>
                  </a:lnTo>
                  <a:lnTo>
                    <a:pt x="4807473" y="3101121"/>
                  </a:lnTo>
                  <a:lnTo>
                    <a:pt x="4811768" y="3051439"/>
                  </a:lnTo>
                  <a:lnTo>
                    <a:pt x="4815363" y="3001465"/>
                  </a:lnTo>
                  <a:lnTo>
                    <a:pt x="4818272" y="2951198"/>
                  </a:lnTo>
                  <a:lnTo>
                    <a:pt x="4820510" y="2900643"/>
                  </a:lnTo>
                  <a:lnTo>
                    <a:pt x="4822092" y="2849799"/>
                  </a:lnTo>
                  <a:lnTo>
                    <a:pt x="4823030" y="2798670"/>
                  </a:lnTo>
                  <a:lnTo>
                    <a:pt x="4823340" y="2747256"/>
                  </a:lnTo>
                  <a:lnTo>
                    <a:pt x="4823227" y="2707567"/>
                  </a:lnTo>
                  <a:lnTo>
                    <a:pt x="4822718" y="2667323"/>
                  </a:lnTo>
                  <a:lnTo>
                    <a:pt x="4821789" y="2626548"/>
                  </a:lnTo>
                  <a:lnTo>
                    <a:pt x="4820412" y="2585267"/>
                  </a:lnTo>
                  <a:lnTo>
                    <a:pt x="4818561" y="2543502"/>
                  </a:lnTo>
                  <a:lnTo>
                    <a:pt x="4816211" y="2501280"/>
                  </a:lnTo>
                  <a:lnTo>
                    <a:pt x="4813335" y="2458623"/>
                  </a:lnTo>
                  <a:lnTo>
                    <a:pt x="4809908" y="2415556"/>
                  </a:lnTo>
                  <a:lnTo>
                    <a:pt x="4805903" y="2372103"/>
                  </a:lnTo>
                  <a:lnTo>
                    <a:pt x="4801294" y="2328288"/>
                  </a:lnTo>
                  <a:lnTo>
                    <a:pt x="4796055" y="2284136"/>
                  </a:lnTo>
                  <a:lnTo>
                    <a:pt x="4790161" y="2239671"/>
                  </a:lnTo>
                  <a:lnTo>
                    <a:pt x="4783584" y="2194916"/>
                  </a:lnTo>
                  <a:lnTo>
                    <a:pt x="4776300" y="2149897"/>
                  </a:lnTo>
                  <a:lnTo>
                    <a:pt x="4768281" y="2104636"/>
                  </a:lnTo>
                  <a:lnTo>
                    <a:pt x="4759503" y="2059159"/>
                  </a:lnTo>
                  <a:lnTo>
                    <a:pt x="4749938" y="2013489"/>
                  </a:lnTo>
                  <a:lnTo>
                    <a:pt x="4739561" y="1967652"/>
                  </a:lnTo>
                  <a:lnTo>
                    <a:pt x="4728346" y="1921669"/>
                  </a:lnTo>
                  <a:lnTo>
                    <a:pt x="4716267" y="1875567"/>
                  </a:lnTo>
                  <a:lnTo>
                    <a:pt x="4703297" y="1829369"/>
                  </a:lnTo>
                  <a:lnTo>
                    <a:pt x="4689411" y="1783100"/>
                  </a:lnTo>
                  <a:lnTo>
                    <a:pt x="4674582" y="1736783"/>
                  </a:lnTo>
                  <a:lnTo>
                    <a:pt x="4658785" y="1690443"/>
                  </a:lnTo>
                  <a:lnTo>
                    <a:pt x="4641994" y="1644103"/>
                  </a:lnTo>
                  <a:lnTo>
                    <a:pt x="4624182" y="1597789"/>
                  </a:lnTo>
                  <a:lnTo>
                    <a:pt x="4605323" y="1551524"/>
                  </a:lnTo>
                  <a:lnTo>
                    <a:pt x="4585391" y="1505332"/>
                  </a:lnTo>
                  <a:lnTo>
                    <a:pt x="4564361" y="1459238"/>
                  </a:lnTo>
                  <a:lnTo>
                    <a:pt x="4542206" y="1413266"/>
                  </a:lnTo>
                  <a:lnTo>
                    <a:pt x="4518900" y="1367440"/>
                  </a:lnTo>
                  <a:lnTo>
                    <a:pt x="4494417" y="1321784"/>
                  </a:lnTo>
                  <a:lnTo>
                    <a:pt x="4468731" y="1276322"/>
                  </a:lnTo>
                  <a:lnTo>
                    <a:pt x="4441816" y="1231078"/>
                  </a:lnTo>
                  <a:lnTo>
                    <a:pt x="4413646" y="1186077"/>
                  </a:lnTo>
                  <a:lnTo>
                    <a:pt x="4384195" y="1141343"/>
                  </a:lnTo>
                  <a:lnTo>
                    <a:pt x="4353436" y="1096900"/>
                  </a:lnTo>
                  <a:lnTo>
                    <a:pt x="4321345" y="1052772"/>
                  </a:lnTo>
                  <a:lnTo>
                    <a:pt x="4287894" y="1008983"/>
                  </a:lnTo>
                  <a:lnTo>
                    <a:pt x="4253058" y="965558"/>
                  </a:lnTo>
                  <a:lnTo>
                    <a:pt x="4216810" y="922520"/>
                  </a:lnTo>
                  <a:lnTo>
                    <a:pt x="4179125" y="879895"/>
                  </a:lnTo>
                  <a:lnTo>
                    <a:pt x="4139977" y="837705"/>
                  </a:lnTo>
                  <a:lnTo>
                    <a:pt x="4099339" y="795976"/>
                  </a:lnTo>
                  <a:lnTo>
                    <a:pt x="4057185" y="754730"/>
                  </a:lnTo>
                  <a:close/>
                </a:path>
              </a:pathLst>
            </a:custGeom>
            <a:ln w="85777">
              <a:solidFill>
                <a:srgbClr val="E00F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633" y="2625051"/>
              <a:ext cx="4823340" cy="546837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401453" y="2398850"/>
            <a:ext cx="9140190" cy="321945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300" b="1" spc="-20" dirty="0">
                <a:solidFill>
                  <a:srgbClr val="2C2461"/>
                </a:solidFill>
                <a:latin typeface="Verdana"/>
                <a:cs typeface="Verdana"/>
              </a:rPr>
              <a:t>Анна</a:t>
            </a:r>
            <a:r>
              <a:rPr sz="3300" b="1" spc="-14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b="1" spc="-50" dirty="0">
                <a:solidFill>
                  <a:srgbClr val="2C2461"/>
                </a:solidFill>
                <a:latin typeface="Verdana"/>
                <a:cs typeface="Verdana"/>
              </a:rPr>
              <a:t>Зейман</a:t>
            </a:r>
            <a:endParaRPr sz="3300">
              <a:latin typeface="Verdana"/>
              <a:cs typeface="Verdana"/>
            </a:endParaRPr>
          </a:p>
          <a:p>
            <a:pPr marL="12700" marR="279400">
              <a:lnSpc>
                <a:spcPct val="100000"/>
              </a:lnSpc>
              <a:spcBef>
                <a:spcPts val="695"/>
              </a:spcBef>
            </a:pPr>
            <a:r>
              <a:rPr sz="3300" b="1" spc="105" dirty="0">
                <a:solidFill>
                  <a:srgbClr val="2C2461"/>
                </a:solidFill>
                <a:latin typeface="Tahoma"/>
                <a:cs typeface="Tahoma"/>
              </a:rPr>
              <a:t>Основатель</a:t>
            </a:r>
            <a:r>
              <a:rPr sz="3300" b="1" spc="-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300" b="1" spc="160" dirty="0">
                <a:solidFill>
                  <a:srgbClr val="2C2461"/>
                </a:solidFill>
                <a:latin typeface="Tahoma"/>
                <a:cs typeface="Tahoma"/>
              </a:rPr>
              <a:t>и</a:t>
            </a:r>
            <a:r>
              <a:rPr sz="3300" b="1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300" b="1" spc="90" dirty="0">
                <a:solidFill>
                  <a:srgbClr val="2C2461"/>
                </a:solidFill>
                <a:latin typeface="Tahoma"/>
                <a:cs typeface="Tahoma"/>
              </a:rPr>
              <a:t>управляющий</a:t>
            </a:r>
            <a:r>
              <a:rPr sz="3300" b="1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300" b="1" spc="145" dirty="0">
                <a:solidFill>
                  <a:srgbClr val="2C2461"/>
                </a:solidFill>
                <a:latin typeface="Tahoma"/>
                <a:cs typeface="Tahoma"/>
              </a:rPr>
              <a:t>директор </a:t>
            </a:r>
            <a:r>
              <a:rPr sz="3300" b="1" spc="-95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300" b="1" spc="60" dirty="0">
                <a:solidFill>
                  <a:srgbClr val="2C2461"/>
                </a:solidFill>
                <a:latin typeface="Tahoma"/>
                <a:cs typeface="Tahoma"/>
              </a:rPr>
              <a:t>digital-агентства</a:t>
            </a:r>
            <a:r>
              <a:rPr sz="3300" b="1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300" b="1" spc="75" dirty="0">
                <a:solidFill>
                  <a:srgbClr val="2C2461"/>
                </a:solidFill>
                <a:latin typeface="Tahoma"/>
                <a:cs typeface="Tahoma"/>
              </a:rPr>
              <a:t>INDADATA,</a:t>
            </a:r>
            <a:endParaRPr sz="3300">
              <a:latin typeface="Tahoma"/>
              <a:cs typeface="Tahoma"/>
            </a:endParaRPr>
          </a:p>
          <a:p>
            <a:pPr marL="12700" marR="5080">
              <a:lnSpc>
                <a:spcPts val="3960"/>
              </a:lnSpc>
              <a:spcBef>
                <a:spcPts val="90"/>
              </a:spcBef>
            </a:pPr>
            <a:r>
              <a:rPr sz="3300" b="1" spc="85" dirty="0">
                <a:solidFill>
                  <a:srgbClr val="2C2461"/>
                </a:solidFill>
                <a:latin typeface="Tahoma"/>
                <a:cs typeface="Tahoma"/>
              </a:rPr>
              <a:t>со-основатель </a:t>
            </a:r>
            <a:r>
              <a:rPr sz="3300" b="1" spc="120" dirty="0">
                <a:solidFill>
                  <a:srgbClr val="2C2461"/>
                </a:solidFill>
                <a:latin typeface="Tahoma"/>
                <a:cs typeface="Tahoma"/>
              </a:rPr>
              <a:t>международного </a:t>
            </a:r>
            <a:r>
              <a:rPr sz="3300" b="1" spc="12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300" b="1" spc="70" dirty="0">
                <a:solidFill>
                  <a:srgbClr val="2C2461"/>
                </a:solidFill>
                <a:latin typeface="Tahoma"/>
                <a:cs typeface="Tahoma"/>
              </a:rPr>
              <a:t>агентства </a:t>
            </a:r>
            <a:r>
              <a:rPr sz="3300" b="1" spc="85" dirty="0">
                <a:solidFill>
                  <a:srgbClr val="2C2461"/>
                </a:solidFill>
                <a:latin typeface="Tahoma"/>
                <a:cs typeface="Tahoma"/>
              </a:rPr>
              <a:t>Primavera </a:t>
            </a:r>
            <a:r>
              <a:rPr sz="3300" b="1" spc="40" dirty="0">
                <a:solidFill>
                  <a:srgbClr val="2C2461"/>
                </a:solidFill>
                <a:latin typeface="Tahoma"/>
                <a:cs typeface="Tahoma"/>
              </a:rPr>
              <a:t>Digital, </a:t>
            </a:r>
            <a:r>
              <a:rPr sz="3300" b="1" spc="70" dirty="0">
                <a:solidFill>
                  <a:srgbClr val="2C2461"/>
                </a:solidFill>
                <a:latin typeface="Tahoma"/>
                <a:cs typeface="Tahoma"/>
              </a:rPr>
              <a:t>журналист, </a:t>
            </a:r>
            <a:r>
              <a:rPr sz="3300" b="1" spc="-95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300" b="1" spc="110" dirty="0">
                <a:solidFill>
                  <a:srgbClr val="2C2461"/>
                </a:solidFill>
                <a:latin typeface="Tahoma"/>
                <a:cs typeface="Tahoma"/>
              </a:rPr>
              <a:t>организатор</a:t>
            </a:r>
            <a:r>
              <a:rPr sz="3300" b="1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300" b="1" spc="50" dirty="0">
                <a:solidFill>
                  <a:srgbClr val="2C2461"/>
                </a:solidFill>
                <a:latin typeface="Tahoma"/>
                <a:cs typeface="Tahoma"/>
              </a:rPr>
              <a:t>музыкальных</a:t>
            </a:r>
            <a:r>
              <a:rPr sz="3300" b="1" spc="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300" b="1" spc="60" dirty="0">
                <a:solidFill>
                  <a:srgbClr val="2C2461"/>
                </a:solidFill>
                <a:latin typeface="Tahoma"/>
                <a:cs typeface="Tahoma"/>
              </a:rPr>
              <a:t>фестивалей.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1453" y="6981201"/>
            <a:ext cx="6483985" cy="244221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300" b="1" spc="-50" dirty="0">
                <a:solidFill>
                  <a:srgbClr val="2C2461"/>
                </a:solidFill>
                <a:latin typeface="Verdana"/>
                <a:cs typeface="Verdana"/>
                <a:hlinkClick r:id="rId3"/>
              </a:rPr>
              <a:t>zeiman.anna@indadata.com</a:t>
            </a:r>
            <a:endParaRPr sz="3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3300" b="1" spc="-585" dirty="0">
                <a:solidFill>
                  <a:srgbClr val="2C2461"/>
                </a:solidFill>
                <a:latin typeface="Verdana"/>
                <a:cs typeface="Verdana"/>
              </a:rPr>
              <a:t>+</a:t>
            </a:r>
            <a:r>
              <a:rPr sz="3300" b="1" spc="-505" dirty="0">
                <a:solidFill>
                  <a:srgbClr val="2C2461"/>
                </a:solidFill>
                <a:latin typeface="Verdana"/>
                <a:cs typeface="Verdana"/>
              </a:rPr>
              <a:t>7</a:t>
            </a:r>
            <a:r>
              <a:rPr sz="3300" b="1" spc="-10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b="1" spc="-235" dirty="0">
                <a:solidFill>
                  <a:srgbClr val="2C2461"/>
                </a:solidFill>
                <a:latin typeface="Verdana"/>
                <a:cs typeface="Verdana"/>
              </a:rPr>
              <a:t>92</a:t>
            </a:r>
            <a:r>
              <a:rPr sz="3300" b="1" spc="-265" dirty="0">
                <a:solidFill>
                  <a:srgbClr val="2C2461"/>
                </a:solidFill>
                <a:latin typeface="Verdana"/>
                <a:cs typeface="Verdana"/>
              </a:rPr>
              <a:t>6</a:t>
            </a:r>
            <a:r>
              <a:rPr sz="3300" b="1" spc="-10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b="1" spc="-165" dirty="0">
                <a:solidFill>
                  <a:srgbClr val="2C2461"/>
                </a:solidFill>
                <a:latin typeface="Verdana"/>
                <a:cs typeface="Verdana"/>
              </a:rPr>
              <a:t>08</a:t>
            </a:r>
            <a:r>
              <a:rPr sz="3300" b="1" spc="-195" dirty="0">
                <a:solidFill>
                  <a:srgbClr val="2C2461"/>
                </a:solidFill>
                <a:latin typeface="Verdana"/>
                <a:cs typeface="Verdana"/>
              </a:rPr>
              <a:t>3</a:t>
            </a:r>
            <a:r>
              <a:rPr sz="3300" b="1" spc="-10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b="1" spc="-985" dirty="0">
                <a:solidFill>
                  <a:srgbClr val="2C2461"/>
                </a:solidFill>
                <a:latin typeface="Verdana"/>
                <a:cs typeface="Verdana"/>
              </a:rPr>
              <a:t>1</a:t>
            </a:r>
            <a:r>
              <a:rPr sz="3300" b="1" spc="-1015" dirty="0">
                <a:solidFill>
                  <a:srgbClr val="2C2461"/>
                </a:solidFill>
                <a:latin typeface="Verdana"/>
                <a:cs typeface="Verdana"/>
              </a:rPr>
              <a:t>1</a:t>
            </a:r>
            <a:r>
              <a:rPr sz="3300" b="1" spc="-10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b="1" spc="-580" dirty="0">
                <a:solidFill>
                  <a:srgbClr val="2C2461"/>
                </a:solidFill>
                <a:latin typeface="Verdana"/>
                <a:cs typeface="Verdana"/>
              </a:rPr>
              <a:t>91</a:t>
            </a:r>
            <a:endParaRPr sz="3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300" b="1" spc="75" dirty="0">
                <a:solidFill>
                  <a:srgbClr val="E00F77"/>
                </a:solidFill>
                <a:latin typeface="Tahoma"/>
                <a:cs typeface="Tahoma"/>
              </a:rPr>
              <a:t>Благодарю</a:t>
            </a:r>
            <a:r>
              <a:rPr sz="3300" b="1" spc="-20" dirty="0">
                <a:solidFill>
                  <a:srgbClr val="E00F77"/>
                </a:solidFill>
                <a:latin typeface="Tahoma"/>
                <a:cs typeface="Tahoma"/>
              </a:rPr>
              <a:t> </a:t>
            </a:r>
            <a:r>
              <a:rPr sz="3300" b="1" spc="55" dirty="0">
                <a:solidFill>
                  <a:srgbClr val="E00F77"/>
                </a:solidFill>
                <a:latin typeface="Tahoma"/>
                <a:cs typeface="Tahoma"/>
              </a:rPr>
              <a:t>за</a:t>
            </a:r>
            <a:r>
              <a:rPr sz="3300" b="1" spc="-15" dirty="0">
                <a:solidFill>
                  <a:srgbClr val="E00F77"/>
                </a:solidFill>
                <a:latin typeface="Tahoma"/>
                <a:cs typeface="Tahoma"/>
              </a:rPr>
              <a:t> </a:t>
            </a:r>
            <a:r>
              <a:rPr sz="3300" b="1" spc="105" dirty="0">
                <a:solidFill>
                  <a:srgbClr val="E00F77"/>
                </a:solidFill>
                <a:latin typeface="Tahoma"/>
                <a:cs typeface="Tahoma"/>
              </a:rPr>
              <a:t>внимание!</a:t>
            </a:r>
            <a:endParaRPr sz="3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3154" y="0"/>
            <a:ext cx="1639570" cy="471805"/>
          </a:xfrm>
          <a:custGeom>
            <a:avLst/>
            <a:gdLst/>
            <a:ahLst/>
            <a:cxnLst/>
            <a:rect l="l" t="t" r="r" b="b"/>
            <a:pathLst>
              <a:path w="1639570" h="471805">
                <a:moveTo>
                  <a:pt x="0" y="0"/>
                </a:moveTo>
                <a:lnTo>
                  <a:pt x="0" y="471765"/>
                </a:lnTo>
                <a:lnTo>
                  <a:pt x="1638976" y="471765"/>
                </a:lnTo>
                <a:lnTo>
                  <a:pt x="1638976" y="0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8563" y="1930173"/>
            <a:ext cx="1485265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5" dirty="0"/>
              <a:t>КАК</a:t>
            </a:r>
            <a:r>
              <a:rPr spc="-120" dirty="0"/>
              <a:t> </a:t>
            </a:r>
            <a:r>
              <a:rPr spc="-15" dirty="0"/>
              <a:t>ИЗМЕНИЛАСЬ</a:t>
            </a:r>
            <a:r>
              <a:rPr spc="-120" dirty="0"/>
              <a:t> </a:t>
            </a:r>
            <a:r>
              <a:rPr spc="5" dirty="0"/>
              <a:t>ЦИФРОВАЯ</a:t>
            </a:r>
            <a:r>
              <a:rPr spc="-120" dirty="0"/>
              <a:t> </a:t>
            </a:r>
            <a:r>
              <a:rPr spc="70" dirty="0"/>
              <a:t>СРЕДА</a:t>
            </a:r>
            <a:r>
              <a:rPr spc="-120" dirty="0"/>
              <a:t> </a:t>
            </a:r>
            <a:r>
              <a:rPr spc="-65" dirty="0"/>
              <a:t>В</a:t>
            </a:r>
            <a:r>
              <a:rPr spc="-120" dirty="0"/>
              <a:t> </a:t>
            </a:r>
            <a:r>
              <a:rPr spc="-330" dirty="0"/>
              <a:t>2022</a:t>
            </a:r>
            <a:r>
              <a:rPr spc="-120" dirty="0"/>
              <a:t> </a:t>
            </a:r>
            <a:r>
              <a:rPr spc="-5" dirty="0"/>
              <a:t>ГОДУ?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73549" y="3059707"/>
            <a:ext cx="556260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spc="-50" dirty="0">
                <a:solidFill>
                  <a:srgbClr val="2C2461"/>
                </a:solidFill>
                <a:latin typeface="Verdana"/>
                <a:cs typeface="Verdana"/>
              </a:rPr>
              <a:t>Рекламные</a:t>
            </a:r>
            <a:r>
              <a:rPr sz="3950" b="1" spc="-19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b="1" spc="-100" dirty="0">
                <a:solidFill>
                  <a:srgbClr val="2C2461"/>
                </a:solidFill>
                <a:latin typeface="Verdana"/>
                <a:cs typeface="Verdana"/>
              </a:rPr>
              <a:t>каналы</a:t>
            </a:r>
            <a:endParaRPr sz="395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3926" y="5473152"/>
            <a:ext cx="20112355" cy="5839460"/>
            <a:chOff x="-3926" y="5473152"/>
            <a:chExt cx="20112355" cy="5839460"/>
          </a:xfrm>
        </p:grpSpPr>
        <p:sp>
          <p:nvSpPr>
            <p:cNvPr id="6" name="object 6"/>
            <p:cNvSpPr/>
            <p:nvPr/>
          </p:nvSpPr>
          <p:spPr>
            <a:xfrm>
              <a:off x="0" y="10329078"/>
              <a:ext cx="20104100" cy="979805"/>
            </a:xfrm>
            <a:custGeom>
              <a:avLst/>
              <a:gdLst/>
              <a:ahLst/>
              <a:cxnLst/>
              <a:rect l="l" t="t" r="r" b="b"/>
              <a:pathLst>
                <a:path w="20104100" h="979804">
                  <a:moveTo>
                    <a:pt x="20104089" y="0"/>
                  </a:moveTo>
                  <a:lnTo>
                    <a:pt x="0" y="0"/>
                  </a:lnTo>
                  <a:lnTo>
                    <a:pt x="0" y="979478"/>
                  </a:lnTo>
                  <a:lnTo>
                    <a:pt x="20104089" y="979478"/>
                  </a:lnTo>
                  <a:lnTo>
                    <a:pt x="20104089" y="0"/>
                  </a:lnTo>
                  <a:close/>
                </a:path>
              </a:pathLst>
            </a:custGeom>
            <a:solidFill>
              <a:srgbClr val="2C2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0688008"/>
              <a:ext cx="4193540" cy="621030"/>
            </a:xfrm>
            <a:custGeom>
              <a:avLst/>
              <a:gdLst/>
              <a:ahLst/>
              <a:cxnLst/>
              <a:rect l="l" t="t" r="r" b="b"/>
              <a:pathLst>
                <a:path w="4193540" h="621029">
                  <a:moveTo>
                    <a:pt x="4192981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4170184" y="22860"/>
                  </a:lnTo>
                  <a:lnTo>
                    <a:pt x="4170184" y="621017"/>
                  </a:lnTo>
                  <a:lnTo>
                    <a:pt x="4192981" y="621017"/>
                  </a:lnTo>
                  <a:lnTo>
                    <a:pt x="4192981" y="22860"/>
                  </a:lnTo>
                  <a:lnTo>
                    <a:pt x="4192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0688009"/>
              <a:ext cx="4193540" cy="621030"/>
            </a:xfrm>
            <a:custGeom>
              <a:avLst/>
              <a:gdLst/>
              <a:ahLst/>
              <a:cxnLst/>
              <a:rect l="l" t="t" r="r" b="b"/>
              <a:pathLst>
                <a:path w="4193540" h="621029">
                  <a:moveTo>
                    <a:pt x="0" y="0"/>
                  </a:moveTo>
                  <a:lnTo>
                    <a:pt x="4192992" y="0"/>
                  </a:lnTo>
                  <a:lnTo>
                    <a:pt x="4192992" y="620546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30253" y="8247455"/>
              <a:ext cx="2834931" cy="27437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6245192"/>
              <a:ext cx="201930" cy="3215640"/>
            </a:xfrm>
            <a:custGeom>
              <a:avLst/>
              <a:gdLst/>
              <a:ahLst/>
              <a:cxnLst/>
              <a:rect l="l" t="t" r="r" b="b"/>
              <a:pathLst>
                <a:path w="201930" h="3215640">
                  <a:moveTo>
                    <a:pt x="0" y="0"/>
                  </a:moveTo>
                  <a:lnTo>
                    <a:pt x="201910" y="0"/>
                  </a:lnTo>
                  <a:lnTo>
                    <a:pt x="201910" y="3215608"/>
                  </a:lnTo>
                  <a:lnTo>
                    <a:pt x="0" y="3215608"/>
                  </a:lnTo>
                </a:path>
              </a:pathLst>
            </a:custGeom>
            <a:ln w="7853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685092"/>
              <a:ext cx="396875" cy="7620"/>
            </a:xfrm>
            <a:custGeom>
              <a:avLst/>
              <a:gdLst/>
              <a:ahLst/>
              <a:cxnLst/>
              <a:rect l="l" t="t" r="r" b="b"/>
              <a:pathLst>
                <a:path w="396875" h="7620">
                  <a:moveTo>
                    <a:pt x="0" y="7620"/>
                  </a:moveTo>
                  <a:lnTo>
                    <a:pt x="396542" y="7620"/>
                  </a:lnTo>
                  <a:lnTo>
                    <a:pt x="396542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5477079"/>
              <a:ext cx="396875" cy="3215640"/>
            </a:xfrm>
            <a:custGeom>
              <a:avLst/>
              <a:gdLst/>
              <a:ahLst/>
              <a:cxnLst/>
              <a:rect l="l" t="t" r="r" b="b"/>
              <a:pathLst>
                <a:path w="396875" h="3215640">
                  <a:moveTo>
                    <a:pt x="0" y="0"/>
                  </a:moveTo>
                  <a:lnTo>
                    <a:pt x="396553" y="0"/>
                  </a:lnTo>
                  <a:lnTo>
                    <a:pt x="396553" y="3215608"/>
                  </a:lnTo>
                  <a:lnTo>
                    <a:pt x="0" y="3215608"/>
                  </a:lnTo>
                </a:path>
              </a:pathLst>
            </a:custGeom>
            <a:ln w="7853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72008" y="10317200"/>
              <a:ext cx="5981700" cy="674370"/>
            </a:xfrm>
            <a:custGeom>
              <a:avLst/>
              <a:gdLst/>
              <a:ahLst/>
              <a:cxnLst/>
              <a:rect l="l" t="t" r="r" b="b"/>
              <a:pathLst>
                <a:path w="5981700" h="674370">
                  <a:moveTo>
                    <a:pt x="0" y="11873"/>
                  </a:moveTo>
                  <a:lnTo>
                    <a:pt x="0" y="674000"/>
                  </a:lnTo>
                  <a:lnTo>
                    <a:pt x="5981200" y="674000"/>
                  </a:lnTo>
                  <a:lnTo>
                    <a:pt x="5981200" y="0"/>
                  </a:lnTo>
                </a:path>
              </a:pathLst>
            </a:custGeom>
            <a:ln w="240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64264" y="10329081"/>
              <a:ext cx="1981200" cy="979805"/>
            </a:xfrm>
            <a:custGeom>
              <a:avLst/>
              <a:gdLst/>
              <a:ahLst/>
              <a:cxnLst/>
              <a:rect l="l" t="t" r="r" b="b"/>
              <a:pathLst>
                <a:path w="1981200" h="979804">
                  <a:moveTo>
                    <a:pt x="24079" y="0"/>
                  </a:moveTo>
                  <a:lnTo>
                    <a:pt x="0" y="0"/>
                  </a:lnTo>
                  <a:lnTo>
                    <a:pt x="0" y="979474"/>
                  </a:lnTo>
                  <a:lnTo>
                    <a:pt x="24079" y="979474"/>
                  </a:lnTo>
                  <a:lnTo>
                    <a:pt x="24079" y="0"/>
                  </a:lnTo>
                  <a:close/>
                </a:path>
                <a:path w="1981200" h="979804">
                  <a:moveTo>
                    <a:pt x="1981136" y="0"/>
                  </a:moveTo>
                  <a:lnTo>
                    <a:pt x="1957057" y="0"/>
                  </a:lnTo>
                  <a:lnTo>
                    <a:pt x="1957057" y="979474"/>
                  </a:lnTo>
                  <a:lnTo>
                    <a:pt x="1981136" y="979474"/>
                  </a:lnTo>
                  <a:lnTo>
                    <a:pt x="1981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5845" y="8392938"/>
              <a:ext cx="147074" cy="14708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691965" y="8239057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4" h="455295">
                  <a:moveTo>
                    <a:pt x="227417" y="0"/>
                  </a:moveTo>
                  <a:lnTo>
                    <a:pt x="181590" y="4620"/>
                  </a:lnTo>
                  <a:lnTo>
                    <a:pt x="138905" y="17873"/>
                  </a:lnTo>
                  <a:lnTo>
                    <a:pt x="100275" y="38842"/>
                  </a:lnTo>
                  <a:lnTo>
                    <a:pt x="66617" y="66613"/>
                  </a:lnTo>
                  <a:lnTo>
                    <a:pt x="38845" y="100270"/>
                  </a:lnTo>
                  <a:lnTo>
                    <a:pt x="17874" y="138900"/>
                  </a:lnTo>
                  <a:lnTo>
                    <a:pt x="4621" y="181587"/>
                  </a:lnTo>
                  <a:lnTo>
                    <a:pt x="0" y="227417"/>
                  </a:lnTo>
                  <a:lnTo>
                    <a:pt x="4621" y="273246"/>
                  </a:lnTo>
                  <a:lnTo>
                    <a:pt x="17874" y="315935"/>
                  </a:lnTo>
                  <a:lnTo>
                    <a:pt x="38845" y="354566"/>
                  </a:lnTo>
                  <a:lnTo>
                    <a:pt x="66618" y="388226"/>
                  </a:lnTo>
                  <a:lnTo>
                    <a:pt x="100278" y="415999"/>
                  </a:lnTo>
                  <a:lnTo>
                    <a:pt x="138909" y="436970"/>
                  </a:lnTo>
                  <a:lnTo>
                    <a:pt x="181597" y="450223"/>
                  </a:lnTo>
                  <a:lnTo>
                    <a:pt x="227427" y="454844"/>
                  </a:lnTo>
                  <a:lnTo>
                    <a:pt x="273253" y="450223"/>
                  </a:lnTo>
                  <a:lnTo>
                    <a:pt x="315939" y="436970"/>
                  </a:lnTo>
                  <a:lnTo>
                    <a:pt x="354569" y="415999"/>
                  </a:lnTo>
                  <a:lnTo>
                    <a:pt x="388227" y="388226"/>
                  </a:lnTo>
                  <a:lnTo>
                    <a:pt x="415999" y="354566"/>
                  </a:lnTo>
                  <a:lnTo>
                    <a:pt x="436970" y="315935"/>
                  </a:lnTo>
                  <a:lnTo>
                    <a:pt x="450223" y="273246"/>
                  </a:lnTo>
                  <a:lnTo>
                    <a:pt x="454844" y="227417"/>
                  </a:lnTo>
                  <a:lnTo>
                    <a:pt x="450223" y="181587"/>
                  </a:lnTo>
                  <a:lnTo>
                    <a:pt x="436970" y="138900"/>
                  </a:lnTo>
                  <a:lnTo>
                    <a:pt x="415999" y="100270"/>
                  </a:lnTo>
                  <a:lnTo>
                    <a:pt x="388226" y="66613"/>
                  </a:lnTo>
                  <a:lnTo>
                    <a:pt x="354566" y="38842"/>
                  </a:lnTo>
                  <a:lnTo>
                    <a:pt x="315935" y="17873"/>
                  </a:lnTo>
                  <a:lnTo>
                    <a:pt x="273246" y="4620"/>
                  </a:lnTo>
                  <a:lnTo>
                    <a:pt x="227417" y="0"/>
                  </a:lnTo>
                  <a:close/>
                </a:path>
                <a:path w="455294" h="455295">
                  <a:moveTo>
                    <a:pt x="357224" y="281258"/>
                  </a:moveTo>
                  <a:lnTo>
                    <a:pt x="344788" y="325371"/>
                  </a:lnTo>
                  <a:lnTo>
                    <a:pt x="312964" y="351151"/>
                  </a:lnTo>
                  <a:lnTo>
                    <a:pt x="271963" y="357614"/>
                  </a:lnTo>
                  <a:lnTo>
                    <a:pt x="227427" y="358020"/>
                  </a:lnTo>
                  <a:lnTo>
                    <a:pt x="206009" y="357984"/>
                  </a:lnTo>
                  <a:lnTo>
                    <a:pt x="163929" y="356461"/>
                  </a:lnTo>
                  <a:lnTo>
                    <a:pt x="123891" y="340782"/>
                  </a:lnTo>
                  <a:lnTo>
                    <a:pt x="101467" y="306456"/>
                  </a:lnTo>
                  <a:lnTo>
                    <a:pt x="96982" y="262414"/>
                  </a:lnTo>
                  <a:lnTo>
                    <a:pt x="96824" y="227417"/>
                  </a:lnTo>
                  <a:lnTo>
                    <a:pt x="96857" y="206005"/>
                  </a:lnTo>
                  <a:lnTo>
                    <a:pt x="98378" y="163929"/>
                  </a:lnTo>
                  <a:lnTo>
                    <a:pt x="114056" y="123891"/>
                  </a:lnTo>
                  <a:lnTo>
                    <a:pt x="148381" y="101463"/>
                  </a:lnTo>
                  <a:lnTo>
                    <a:pt x="192419" y="96987"/>
                  </a:lnTo>
                  <a:lnTo>
                    <a:pt x="227417" y="96834"/>
                  </a:lnTo>
                  <a:lnTo>
                    <a:pt x="248833" y="96867"/>
                  </a:lnTo>
                  <a:lnTo>
                    <a:pt x="290911" y="98378"/>
                  </a:lnTo>
                  <a:lnTo>
                    <a:pt x="330953" y="114056"/>
                  </a:lnTo>
                  <a:lnTo>
                    <a:pt x="353377" y="148381"/>
                  </a:lnTo>
                  <a:lnTo>
                    <a:pt x="357858" y="192423"/>
                  </a:lnTo>
                  <a:lnTo>
                    <a:pt x="358020" y="227417"/>
                  </a:lnTo>
                  <a:lnTo>
                    <a:pt x="357985" y="248833"/>
                  </a:lnTo>
                  <a:lnTo>
                    <a:pt x="357862" y="262414"/>
                  </a:lnTo>
                  <a:lnTo>
                    <a:pt x="357618" y="271957"/>
                  </a:lnTo>
                  <a:lnTo>
                    <a:pt x="357224" y="281258"/>
                  </a:lnTo>
                  <a:close/>
                </a:path>
              </a:pathLst>
            </a:custGeom>
            <a:ln w="31412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8114" y="8359054"/>
              <a:ext cx="65296" cy="6530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9853" y="7405156"/>
              <a:ext cx="319068" cy="3003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691965" y="7355205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4" h="455295">
                  <a:moveTo>
                    <a:pt x="227417" y="0"/>
                  </a:moveTo>
                  <a:lnTo>
                    <a:pt x="181590" y="4621"/>
                  </a:lnTo>
                  <a:lnTo>
                    <a:pt x="138905" y="17874"/>
                  </a:lnTo>
                  <a:lnTo>
                    <a:pt x="100275" y="38845"/>
                  </a:lnTo>
                  <a:lnTo>
                    <a:pt x="66617" y="66618"/>
                  </a:lnTo>
                  <a:lnTo>
                    <a:pt x="38845" y="100278"/>
                  </a:lnTo>
                  <a:lnTo>
                    <a:pt x="17874" y="138909"/>
                  </a:lnTo>
                  <a:lnTo>
                    <a:pt x="4621" y="181597"/>
                  </a:lnTo>
                  <a:lnTo>
                    <a:pt x="0" y="227427"/>
                  </a:lnTo>
                  <a:lnTo>
                    <a:pt x="4621" y="273253"/>
                  </a:lnTo>
                  <a:lnTo>
                    <a:pt x="17874" y="315939"/>
                  </a:lnTo>
                  <a:lnTo>
                    <a:pt x="38845" y="354569"/>
                  </a:lnTo>
                  <a:lnTo>
                    <a:pt x="66618" y="388227"/>
                  </a:lnTo>
                  <a:lnTo>
                    <a:pt x="100278" y="415999"/>
                  </a:lnTo>
                  <a:lnTo>
                    <a:pt x="138909" y="436970"/>
                  </a:lnTo>
                  <a:lnTo>
                    <a:pt x="181597" y="450223"/>
                  </a:lnTo>
                  <a:lnTo>
                    <a:pt x="227427" y="454844"/>
                  </a:lnTo>
                  <a:lnTo>
                    <a:pt x="273253" y="450223"/>
                  </a:lnTo>
                  <a:lnTo>
                    <a:pt x="315939" y="436970"/>
                  </a:lnTo>
                  <a:lnTo>
                    <a:pt x="354569" y="415999"/>
                  </a:lnTo>
                  <a:lnTo>
                    <a:pt x="388227" y="388227"/>
                  </a:lnTo>
                  <a:lnTo>
                    <a:pt x="415999" y="354569"/>
                  </a:lnTo>
                  <a:lnTo>
                    <a:pt x="436970" y="315939"/>
                  </a:lnTo>
                  <a:lnTo>
                    <a:pt x="450223" y="273253"/>
                  </a:lnTo>
                  <a:lnTo>
                    <a:pt x="454844" y="227427"/>
                  </a:lnTo>
                  <a:lnTo>
                    <a:pt x="450223" y="181597"/>
                  </a:lnTo>
                  <a:lnTo>
                    <a:pt x="436970" y="138909"/>
                  </a:lnTo>
                  <a:lnTo>
                    <a:pt x="415999" y="100278"/>
                  </a:lnTo>
                  <a:lnTo>
                    <a:pt x="388226" y="66618"/>
                  </a:lnTo>
                  <a:lnTo>
                    <a:pt x="354566" y="38845"/>
                  </a:lnTo>
                  <a:lnTo>
                    <a:pt x="315935" y="17874"/>
                  </a:lnTo>
                  <a:lnTo>
                    <a:pt x="273246" y="4621"/>
                  </a:lnTo>
                  <a:lnTo>
                    <a:pt x="227417" y="0"/>
                  </a:lnTo>
                  <a:close/>
                </a:path>
              </a:pathLst>
            </a:custGeom>
            <a:ln w="31412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07699" y="5804177"/>
              <a:ext cx="385349" cy="20961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780391" y="5670333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5" h="455295">
                  <a:moveTo>
                    <a:pt x="227417" y="0"/>
                  </a:moveTo>
                  <a:lnTo>
                    <a:pt x="181590" y="4621"/>
                  </a:lnTo>
                  <a:lnTo>
                    <a:pt x="138905" y="17874"/>
                  </a:lnTo>
                  <a:lnTo>
                    <a:pt x="100275" y="38845"/>
                  </a:lnTo>
                  <a:lnTo>
                    <a:pt x="66617" y="66618"/>
                  </a:lnTo>
                  <a:lnTo>
                    <a:pt x="38845" y="100278"/>
                  </a:lnTo>
                  <a:lnTo>
                    <a:pt x="17874" y="138909"/>
                  </a:lnTo>
                  <a:lnTo>
                    <a:pt x="4621" y="181597"/>
                  </a:lnTo>
                  <a:lnTo>
                    <a:pt x="0" y="227427"/>
                  </a:lnTo>
                  <a:lnTo>
                    <a:pt x="4621" y="273253"/>
                  </a:lnTo>
                  <a:lnTo>
                    <a:pt x="17874" y="315939"/>
                  </a:lnTo>
                  <a:lnTo>
                    <a:pt x="38845" y="354569"/>
                  </a:lnTo>
                  <a:lnTo>
                    <a:pt x="66618" y="388227"/>
                  </a:lnTo>
                  <a:lnTo>
                    <a:pt x="100278" y="415999"/>
                  </a:lnTo>
                  <a:lnTo>
                    <a:pt x="138909" y="436970"/>
                  </a:lnTo>
                  <a:lnTo>
                    <a:pt x="181597" y="450223"/>
                  </a:lnTo>
                  <a:lnTo>
                    <a:pt x="227427" y="454844"/>
                  </a:lnTo>
                  <a:lnTo>
                    <a:pt x="273253" y="450223"/>
                  </a:lnTo>
                  <a:lnTo>
                    <a:pt x="315939" y="436970"/>
                  </a:lnTo>
                  <a:lnTo>
                    <a:pt x="354569" y="415999"/>
                  </a:lnTo>
                  <a:lnTo>
                    <a:pt x="388227" y="388227"/>
                  </a:lnTo>
                  <a:lnTo>
                    <a:pt x="415999" y="354569"/>
                  </a:lnTo>
                  <a:lnTo>
                    <a:pt x="436970" y="315939"/>
                  </a:lnTo>
                  <a:lnTo>
                    <a:pt x="450223" y="273253"/>
                  </a:lnTo>
                  <a:lnTo>
                    <a:pt x="454844" y="227427"/>
                  </a:lnTo>
                  <a:lnTo>
                    <a:pt x="450223" y="181597"/>
                  </a:lnTo>
                  <a:lnTo>
                    <a:pt x="436970" y="138909"/>
                  </a:lnTo>
                  <a:lnTo>
                    <a:pt x="415999" y="100278"/>
                  </a:lnTo>
                  <a:lnTo>
                    <a:pt x="388226" y="66618"/>
                  </a:lnTo>
                  <a:lnTo>
                    <a:pt x="354566" y="38845"/>
                  </a:lnTo>
                  <a:lnTo>
                    <a:pt x="315935" y="17874"/>
                  </a:lnTo>
                  <a:lnTo>
                    <a:pt x="273246" y="4621"/>
                  </a:lnTo>
                  <a:lnTo>
                    <a:pt x="227417" y="0"/>
                  </a:lnTo>
                  <a:close/>
                </a:path>
              </a:pathLst>
            </a:custGeom>
            <a:ln w="31412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95826" y="7408807"/>
              <a:ext cx="359160" cy="32922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780391" y="7344131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5" h="455295">
                  <a:moveTo>
                    <a:pt x="227417" y="0"/>
                  </a:moveTo>
                  <a:lnTo>
                    <a:pt x="181590" y="4621"/>
                  </a:lnTo>
                  <a:lnTo>
                    <a:pt x="138905" y="17874"/>
                  </a:lnTo>
                  <a:lnTo>
                    <a:pt x="100275" y="38845"/>
                  </a:lnTo>
                  <a:lnTo>
                    <a:pt x="66617" y="66618"/>
                  </a:lnTo>
                  <a:lnTo>
                    <a:pt x="38845" y="100278"/>
                  </a:lnTo>
                  <a:lnTo>
                    <a:pt x="17874" y="138909"/>
                  </a:lnTo>
                  <a:lnTo>
                    <a:pt x="4621" y="181597"/>
                  </a:lnTo>
                  <a:lnTo>
                    <a:pt x="0" y="227427"/>
                  </a:lnTo>
                  <a:lnTo>
                    <a:pt x="4621" y="273253"/>
                  </a:lnTo>
                  <a:lnTo>
                    <a:pt x="17874" y="315939"/>
                  </a:lnTo>
                  <a:lnTo>
                    <a:pt x="38845" y="354569"/>
                  </a:lnTo>
                  <a:lnTo>
                    <a:pt x="66618" y="388227"/>
                  </a:lnTo>
                  <a:lnTo>
                    <a:pt x="100278" y="415999"/>
                  </a:lnTo>
                  <a:lnTo>
                    <a:pt x="138909" y="436970"/>
                  </a:lnTo>
                  <a:lnTo>
                    <a:pt x="181597" y="450223"/>
                  </a:lnTo>
                  <a:lnTo>
                    <a:pt x="227427" y="454844"/>
                  </a:lnTo>
                  <a:lnTo>
                    <a:pt x="273253" y="450223"/>
                  </a:lnTo>
                  <a:lnTo>
                    <a:pt x="315939" y="436970"/>
                  </a:lnTo>
                  <a:lnTo>
                    <a:pt x="354569" y="415999"/>
                  </a:lnTo>
                  <a:lnTo>
                    <a:pt x="388227" y="388227"/>
                  </a:lnTo>
                  <a:lnTo>
                    <a:pt x="415999" y="354569"/>
                  </a:lnTo>
                  <a:lnTo>
                    <a:pt x="436970" y="315939"/>
                  </a:lnTo>
                  <a:lnTo>
                    <a:pt x="450223" y="273253"/>
                  </a:lnTo>
                  <a:lnTo>
                    <a:pt x="454844" y="227427"/>
                  </a:lnTo>
                  <a:lnTo>
                    <a:pt x="450223" y="181597"/>
                  </a:lnTo>
                  <a:lnTo>
                    <a:pt x="436970" y="138909"/>
                  </a:lnTo>
                  <a:lnTo>
                    <a:pt x="415999" y="100278"/>
                  </a:lnTo>
                  <a:lnTo>
                    <a:pt x="388226" y="66618"/>
                  </a:lnTo>
                  <a:lnTo>
                    <a:pt x="354566" y="38845"/>
                  </a:lnTo>
                  <a:lnTo>
                    <a:pt x="315935" y="17874"/>
                  </a:lnTo>
                  <a:lnTo>
                    <a:pt x="273246" y="4621"/>
                  </a:lnTo>
                  <a:lnTo>
                    <a:pt x="227417" y="0"/>
                  </a:lnTo>
                  <a:close/>
                </a:path>
              </a:pathLst>
            </a:custGeom>
            <a:ln w="31412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03883" y="8279511"/>
              <a:ext cx="359163" cy="32923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4288450" y="8214833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4" h="455295">
                  <a:moveTo>
                    <a:pt x="227417" y="0"/>
                  </a:moveTo>
                  <a:lnTo>
                    <a:pt x="181587" y="4621"/>
                  </a:lnTo>
                  <a:lnTo>
                    <a:pt x="138900" y="17874"/>
                  </a:lnTo>
                  <a:lnTo>
                    <a:pt x="100270" y="38845"/>
                  </a:lnTo>
                  <a:lnTo>
                    <a:pt x="66613" y="66618"/>
                  </a:lnTo>
                  <a:lnTo>
                    <a:pt x="38842" y="100278"/>
                  </a:lnTo>
                  <a:lnTo>
                    <a:pt x="17873" y="138909"/>
                  </a:lnTo>
                  <a:lnTo>
                    <a:pt x="4620" y="181597"/>
                  </a:lnTo>
                  <a:lnTo>
                    <a:pt x="0" y="227427"/>
                  </a:lnTo>
                  <a:lnTo>
                    <a:pt x="4620" y="273253"/>
                  </a:lnTo>
                  <a:lnTo>
                    <a:pt x="17873" y="315939"/>
                  </a:lnTo>
                  <a:lnTo>
                    <a:pt x="38842" y="354569"/>
                  </a:lnTo>
                  <a:lnTo>
                    <a:pt x="66613" y="388227"/>
                  </a:lnTo>
                  <a:lnTo>
                    <a:pt x="100270" y="415999"/>
                  </a:lnTo>
                  <a:lnTo>
                    <a:pt x="138900" y="436970"/>
                  </a:lnTo>
                  <a:lnTo>
                    <a:pt x="181587" y="450223"/>
                  </a:lnTo>
                  <a:lnTo>
                    <a:pt x="227417" y="454844"/>
                  </a:lnTo>
                  <a:lnTo>
                    <a:pt x="273246" y="450223"/>
                  </a:lnTo>
                  <a:lnTo>
                    <a:pt x="315935" y="436970"/>
                  </a:lnTo>
                  <a:lnTo>
                    <a:pt x="354566" y="415999"/>
                  </a:lnTo>
                  <a:lnTo>
                    <a:pt x="388226" y="388227"/>
                  </a:lnTo>
                  <a:lnTo>
                    <a:pt x="415999" y="354569"/>
                  </a:lnTo>
                  <a:lnTo>
                    <a:pt x="436970" y="315939"/>
                  </a:lnTo>
                  <a:lnTo>
                    <a:pt x="450223" y="273253"/>
                  </a:lnTo>
                  <a:lnTo>
                    <a:pt x="454844" y="227427"/>
                  </a:lnTo>
                  <a:lnTo>
                    <a:pt x="450223" y="181597"/>
                  </a:lnTo>
                  <a:lnTo>
                    <a:pt x="436970" y="138909"/>
                  </a:lnTo>
                  <a:lnTo>
                    <a:pt x="415999" y="100278"/>
                  </a:lnTo>
                  <a:lnTo>
                    <a:pt x="388226" y="66618"/>
                  </a:lnTo>
                  <a:lnTo>
                    <a:pt x="354566" y="38845"/>
                  </a:lnTo>
                  <a:lnTo>
                    <a:pt x="315935" y="17874"/>
                  </a:lnTo>
                  <a:lnTo>
                    <a:pt x="273246" y="4621"/>
                  </a:lnTo>
                  <a:lnTo>
                    <a:pt x="227417" y="0"/>
                  </a:lnTo>
                  <a:close/>
                </a:path>
              </a:pathLst>
            </a:custGeom>
            <a:ln w="31412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14252" y="7508699"/>
              <a:ext cx="385352" cy="20961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4286945" y="7374855"/>
              <a:ext cx="455295" cy="455295"/>
            </a:xfrm>
            <a:custGeom>
              <a:avLst/>
              <a:gdLst/>
              <a:ahLst/>
              <a:cxnLst/>
              <a:rect l="l" t="t" r="r" b="b"/>
              <a:pathLst>
                <a:path w="455294" h="455295">
                  <a:moveTo>
                    <a:pt x="227417" y="0"/>
                  </a:moveTo>
                  <a:lnTo>
                    <a:pt x="181587" y="4621"/>
                  </a:lnTo>
                  <a:lnTo>
                    <a:pt x="138900" y="17874"/>
                  </a:lnTo>
                  <a:lnTo>
                    <a:pt x="100270" y="38845"/>
                  </a:lnTo>
                  <a:lnTo>
                    <a:pt x="66613" y="66618"/>
                  </a:lnTo>
                  <a:lnTo>
                    <a:pt x="38842" y="100278"/>
                  </a:lnTo>
                  <a:lnTo>
                    <a:pt x="17873" y="138909"/>
                  </a:lnTo>
                  <a:lnTo>
                    <a:pt x="4620" y="181597"/>
                  </a:lnTo>
                  <a:lnTo>
                    <a:pt x="0" y="227427"/>
                  </a:lnTo>
                  <a:lnTo>
                    <a:pt x="4620" y="273253"/>
                  </a:lnTo>
                  <a:lnTo>
                    <a:pt x="17873" y="315939"/>
                  </a:lnTo>
                  <a:lnTo>
                    <a:pt x="38842" y="354569"/>
                  </a:lnTo>
                  <a:lnTo>
                    <a:pt x="66613" y="388227"/>
                  </a:lnTo>
                  <a:lnTo>
                    <a:pt x="100270" y="415999"/>
                  </a:lnTo>
                  <a:lnTo>
                    <a:pt x="138900" y="436970"/>
                  </a:lnTo>
                  <a:lnTo>
                    <a:pt x="181587" y="450223"/>
                  </a:lnTo>
                  <a:lnTo>
                    <a:pt x="227417" y="454844"/>
                  </a:lnTo>
                  <a:lnTo>
                    <a:pt x="273246" y="450223"/>
                  </a:lnTo>
                  <a:lnTo>
                    <a:pt x="315935" y="436970"/>
                  </a:lnTo>
                  <a:lnTo>
                    <a:pt x="354566" y="415999"/>
                  </a:lnTo>
                  <a:lnTo>
                    <a:pt x="388226" y="388227"/>
                  </a:lnTo>
                  <a:lnTo>
                    <a:pt x="415999" y="354569"/>
                  </a:lnTo>
                  <a:lnTo>
                    <a:pt x="436970" y="315939"/>
                  </a:lnTo>
                  <a:lnTo>
                    <a:pt x="450223" y="273253"/>
                  </a:lnTo>
                  <a:lnTo>
                    <a:pt x="454844" y="227427"/>
                  </a:lnTo>
                  <a:lnTo>
                    <a:pt x="450223" y="181597"/>
                  </a:lnTo>
                  <a:lnTo>
                    <a:pt x="436970" y="138909"/>
                  </a:lnTo>
                  <a:lnTo>
                    <a:pt x="415999" y="100278"/>
                  </a:lnTo>
                  <a:lnTo>
                    <a:pt x="388226" y="66618"/>
                  </a:lnTo>
                  <a:lnTo>
                    <a:pt x="354566" y="38845"/>
                  </a:lnTo>
                  <a:lnTo>
                    <a:pt x="315935" y="17874"/>
                  </a:lnTo>
                  <a:lnTo>
                    <a:pt x="273246" y="4621"/>
                  </a:lnTo>
                  <a:lnTo>
                    <a:pt x="227417" y="0"/>
                  </a:lnTo>
                  <a:close/>
                </a:path>
              </a:pathLst>
            </a:custGeom>
            <a:ln w="31412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83532" y="6490796"/>
              <a:ext cx="448945" cy="448945"/>
            </a:xfrm>
            <a:custGeom>
              <a:avLst/>
              <a:gdLst/>
              <a:ahLst/>
              <a:cxnLst/>
              <a:rect l="l" t="t" r="r" b="b"/>
              <a:pathLst>
                <a:path w="448945" h="448945">
                  <a:moveTo>
                    <a:pt x="224275" y="0"/>
                  </a:moveTo>
                  <a:lnTo>
                    <a:pt x="179077" y="4556"/>
                  </a:lnTo>
                  <a:lnTo>
                    <a:pt x="136979" y="17625"/>
                  </a:lnTo>
                  <a:lnTo>
                    <a:pt x="98882" y="38303"/>
                  </a:lnTo>
                  <a:lnTo>
                    <a:pt x="65690" y="65690"/>
                  </a:lnTo>
                  <a:lnTo>
                    <a:pt x="38303" y="98882"/>
                  </a:lnTo>
                  <a:lnTo>
                    <a:pt x="17625" y="136979"/>
                  </a:lnTo>
                  <a:lnTo>
                    <a:pt x="4556" y="179077"/>
                  </a:lnTo>
                  <a:lnTo>
                    <a:pt x="0" y="224275"/>
                  </a:lnTo>
                  <a:lnTo>
                    <a:pt x="4556" y="269474"/>
                  </a:lnTo>
                  <a:lnTo>
                    <a:pt x="17625" y="311572"/>
                  </a:lnTo>
                  <a:lnTo>
                    <a:pt x="38304" y="349668"/>
                  </a:lnTo>
                  <a:lnTo>
                    <a:pt x="65691" y="382861"/>
                  </a:lnTo>
                  <a:lnTo>
                    <a:pt x="98885" y="410247"/>
                  </a:lnTo>
                  <a:lnTo>
                    <a:pt x="136983" y="430926"/>
                  </a:lnTo>
                  <a:lnTo>
                    <a:pt x="179084" y="443995"/>
                  </a:lnTo>
                  <a:lnTo>
                    <a:pt x="224286" y="448551"/>
                  </a:lnTo>
                  <a:lnTo>
                    <a:pt x="269484" y="443995"/>
                  </a:lnTo>
                  <a:lnTo>
                    <a:pt x="311581" y="430926"/>
                  </a:lnTo>
                  <a:lnTo>
                    <a:pt x="349676" y="410247"/>
                  </a:lnTo>
                  <a:lnTo>
                    <a:pt x="382866" y="382861"/>
                  </a:lnTo>
                  <a:lnTo>
                    <a:pt x="410251" y="349668"/>
                  </a:lnTo>
                  <a:lnTo>
                    <a:pt x="430928" y="311572"/>
                  </a:lnTo>
                  <a:lnTo>
                    <a:pt x="443995" y="269474"/>
                  </a:lnTo>
                  <a:lnTo>
                    <a:pt x="448551" y="224275"/>
                  </a:lnTo>
                  <a:lnTo>
                    <a:pt x="443995" y="179077"/>
                  </a:lnTo>
                  <a:lnTo>
                    <a:pt x="430927" y="136979"/>
                  </a:lnTo>
                  <a:lnTo>
                    <a:pt x="410250" y="98882"/>
                  </a:lnTo>
                  <a:lnTo>
                    <a:pt x="382865" y="65690"/>
                  </a:lnTo>
                  <a:lnTo>
                    <a:pt x="349673" y="38303"/>
                  </a:lnTo>
                  <a:lnTo>
                    <a:pt x="311576" y="17625"/>
                  </a:lnTo>
                  <a:lnTo>
                    <a:pt x="269477" y="4556"/>
                  </a:lnTo>
                  <a:lnTo>
                    <a:pt x="224275" y="0"/>
                  </a:lnTo>
                  <a:close/>
                </a:path>
                <a:path w="448945" h="448945">
                  <a:moveTo>
                    <a:pt x="288514" y="156173"/>
                  </a:moveTo>
                  <a:lnTo>
                    <a:pt x="288514" y="162623"/>
                  </a:lnTo>
                  <a:lnTo>
                    <a:pt x="283268" y="167879"/>
                  </a:lnTo>
                  <a:lnTo>
                    <a:pt x="276808" y="167879"/>
                  </a:lnTo>
                  <a:lnTo>
                    <a:pt x="256986" y="167879"/>
                  </a:lnTo>
                  <a:lnTo>
                    <a:pt x="250934" y="167879"/>
                  </a:lnTo>
                  <a:lnTo>
                    <a:pt x="249395" y="169094"/>
                  </a:lnTo>
                  <a:lnTo>
                    <a:pt x="249060" y="169471"/>
                  </a:lnTo>
                  <a:lnTo>
                    <a:pt x="248526" y="170089"/>
                  </a:lnTo>
                  <a:lnTo>
                    <a:pt x="247866" y="171827"/>
                  </a:lnTo>
                  <a:lnTo>
                    <a:pt x="247866" y="176633"/>
                  </a:lnTo>
                  <a:lnTo>
                    <a:pt x="247866" y="191407"/>
                  </a:lnTo>
                  <a:lnTo>
                    <a:pt x="275321" y="191407"/>
                  </a:lnTo>
                  <a:lnTo>
                    <a:pt x="277384" y="191407"/>
                  </a:lnTo>
                  <a:lnTo>
                    <a:pt x="279384" y="191910"/>
                  </a:lnTo>
                  <a:lnTo>
                    <a:pt x="281111" y="192873"/>
                  </a:lnTo>
                  <a:lnTo>
                    <a:pt x="284818" y="194946"/>
                  </a:lnTo>
                  <a:lnTo>
                    <a:pt x="287132" y="198863"/>
                  </a:lnTo>
                  <a:lnTo>
                    <a:pt x="287132" y="203103"/>
                  </a:lnTo>
                  <a:lnTo>
                    <a:pt x="287111" y="240432"/>
                  </a:lnTo>
                  <a:lnTo>
                    <a:pt x="287111" y="246882"/>
                  </a:lnTo>
                  <a:lnTo>
                    <a:pt x="281865" y="252128"/>
                  </a:lnTo>
                  <a:lnTo>
                    <a:pt x="275415" y="252128"/>
                  </a:lnTo>
                  <a:lnTo>
                    <a:pt x="247866" y="252128"/>
                  </a:lnTo>
                  <a:lnTo>
                    <a:pt x="247866" y="339246"/>
                  </a:lnTo>
                  <a:lnTo>
                    <a:pt x="247866" y="345696"/>
                  </a:lnTo>
                  <a:lnTo>
                    <a:pt x="242631" y="350942"/>
                  </a:lnTo>
                  <a:lnTo>
                    <a:pt x="236181" y="350942"/>
                  </a:lnTo>
                  <a:lnTo>
                    <a:pt x="197554" y="350942"/>
                  </a:lnTo>
                  <a:lnTo>
                    <a:pt x="191104" y="350942"/>
                  </a:lnTo>
                  <a:lnTo>
                    <a:pt x="185858" y="345696"/>
                  </a:lnTo>
                  <a:lnTo>
                    <a:pt x="185858" y="339246"/>
                  </a:lnTo>
                  <a:lnTo>
                    <a:pt x="185858" y="252128"/>
                  </a:lnTo>
                  <a:lnTo>
                    <a:pt x="163324" y="252128"/>
                  </a:lnTo>
                  <a:lnTo>
                    <a:pt x="156874" y="252128"/>
                  </a:lnTo>
                  <a:lnTo>
                    <a:pt x="151628" y="246872"/>
                  </a:lnTo>
                  <a:lnTo>
                    <a:pt x="151628" y="240421"/>
                  </a:lnTo>
                  <a:lnTo>
                    <a:pt x="151628" y="203103"/>
                  </a:lnTo>
                  <a:lnTo>
                    <a:pt x="151628" y="196653"/>
                  </a:lnTo>
                  <a:lnTo>
                    <a:pt x="156874" y="191407"/>
                  </a:lnTo>
                  <a:lnTo>
                    <a:pt x="163324" y="191407"/>
                  </a:lnTo>
                  <a:lnTo>
                    <a:pt x="185858" y="191407"/>
                  </a:lnTo>
                  <a:lnTo>
                    <a:pt x="185858" y="172717"/>
                  </a:lnTo>
                  <a:lnTo>
                    <a:pt x="186939" y="159356"/>
                  </a:lnTo>
                  <a:lnTo>
                    <a:pt x="211780" y="119612"/>
                  </a:lnTo>
                  <a:lnTo>
                    <a:pt x="247374" y="109766"/>
                  </a:lnTo>
                  <a:lnTo>
                    <a:pt x="276829" y="109818"/>
                  </a:lnTo>
                  <a:lnTo>
                    <a:pt x="283268" y="109829"/>
                  </a:lnTo>
                  <a:lnTo>
                    <a:pt x="288514" y="115075"/>
                  </a:lnTo>
                  <a:lnTo>
                    <a:pt x="288514" y="121514"/>
                  </a:lnTo>
                  <a:lnTo>
                    <a:pt x="288514" y="156173"/>
                  </a:lnTo>
                  <a:close/>
                </a:path>
              </a:pathLst>
            </a:custGeom>
            <a:ln w="31412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37668" y="6418045"/>
              <a:ext cx="643712" cy="59981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25964" y="6418045"/>
              <a:ext cx="643717" cy="59981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9249740" y="6355718"/>
              <a:ext cx="854710" cy="1377950"/>
            </a:xfrm>
            <a:custGeom>
              <a:avLst/>
              <a:gdLst/>
              <a:ahLst/>
              <a:cxnLst/>
              <a:rect l="l" t="t" r="r" b="b"/>
              <a:pathLst>
                <a:path w="854709" h="1377950">
                  <a:moveTo>
                    <a:pt x="683403" y="1377706"/>
                  </a:moveTo>
                  <a:lnTo>
                    <a:pt x="732209" y="1375977"/>
                  </a:lnTo>
                  <a:lnTo>
                    <a:pt x="780088" y="1370866"/>
                  </a:lnTo>
                  <a:lnTo>
                    <a:pt x="826926" y="1362490"/>
                  </a:lnTo>
                  <a:lnTo>
                    <a:pt x="854350" y="1355571"/>
                  </a:lnTo>
                </a:path>
                <a:path w="854709" h="1377950">
                  <a:moveTo>
                    <a:pt x="854350" y="22134"/>
                  </a:moveTo>
                  <a:lnTo>
                    <a:pt x="826926" y="15216"/>
                  </a:lnTo>
                  <a:lnTo>
                    <a:pt x="780088" y="6840"/>
                  </a:lnTo>
                  <a:lnTo>
                    <a:pt x="732209" y="1729"/>
                  </a:lnTo>
                  <a:lnTo>
                    <a:pt x="683403" y="0"/>
                  </a:lnTo>
                  <a:lnTo>
                    <a:pt x="634597" y="1729"/>
                  </a:lnTo>
                  <a:lnTo>
                    <a:pt x="586717" y="6840"/>
                  </a:lnTo>
                  <a:lnTo>
                    <a:pt x="539879" y="15216"/>
                  </a:lnTo>
                  <a:lnTo>
                    <a:pt x="494199" y="26740"/>
                  </a:lnTo>
                  <a:lnTo>
                    <a:pt x="449792" y="41296"/>
                  </a:lnTo>
                  <a:lnTo>
                    <a:pt x="406773" y="58768"/>
                  </a:lnTo>
                  <a:lnTo>
                    <a:pt x="365259" y="79037"/>
                  </a:lnTo>
                  <a:lnTo>
                    <a:pt x="325365" y="101989"/>
                  </a:lnTo>
                  <a:lnTo>
                    <a:pt x="287207" y="127507"/>
                  </a:lnTo>
                  <a:lnTo>
                    <a:pt x="250900" y="155473"/>
                  </a:lnTo>
                  <a:lnTo>
                    <a:pt x="216560" y="185772"/>
                  </a:lnTo>
                  <a:lnTo>
                    <a:pt x="184302" y="218286"/>
                  </a:lnTo>
                  <a:lnTo>
                    <a:pt x="154243" y="252900"/>
                  </a:lnTo>
                  <a:lnTo>
                    <a:pt x="126498" y="289496"/>
                  </a:lnTo>
                  <a:lnTo>
                    <a:pt x="101183" y="327958"/>
                  </a:lnTo>
                  <a:lnTo>
                    <a:pt x="78412" y="368170"/>
                  </a:lnTo>
                  <a:lnTo>
                    <a:pt x="58303" y="410015"/>
                  </a:lnTo>
                  <a:lnTo>
                    <a:pt x="40970" y="453376"/>
                  </a:lnTo>
                  <a:lnTo>
                    <a:pt x="26529" y="498137"/>
                  </a:lnTo>
                  <a:lnTo>
                    <a:pt x="15096" y="544181"/>
                  </a:lnTo>
                  <a:lnTo>
                    <a:pt x="6786" y="591392"/>
                  </a:lnTo>
                  <a:lnTo>
                    <a:pt x="1715" y="639653"/>
                  </a:lnTo>
                  <a:lnTo>
                    <a:pt x="0" y="688848"/>
                  </a:lnTo>
                  <a:lnTo>
                    <a:pt x="1715" y="738043"/>
                  </a:lnTo>
                  <a:lnTo>
                    <a:pt x="6786" y="786306"/>
                  </a:lnTo>
                  <a:lnTo>
                    <a:pt x="15096" y="833518"/>
                  </a:lnTo>
                  <a:lnTo>
                    <a:pt x="26529" y="879563"/>
                  </a:lnTo>
                  <a:lnTo>
                    <a:pt x="40970" y="924325"/>
                  </a:lnTo>
                  <a:lnTo>
                    <a:pt x="58303" y="967687"/>
                  </a:lnTo>
                  <a:lnTo>
                    <a:pt x="78412" y="1009532"/>
                  </a:lnTo>
                  <a:lnTo>
                    <a:pt x="101183" y="1049745"/>
                  </a:lnTo>
                  <a:lnTo>
                    <a:pt x="126498" y="1088208"/>
                  </a:lnTo>
                  <a:lnTo>
                    <a:pt x="154243" y="1124804"/>
                  </a:lnTo>
                  <a:lnTo>
                    <a:pt x="184302" y="1159418"/>
                  </a:lnTo>
                  <a:lnTo>
                    <a:pt x="216560" y="1191933"/>
                  </a:lnTo>
                  <a:lnTo>
                    <a:pt x="250900" y="1222232"/>
                  </a:lnTo>
                  <a:lnTo>
                    <a:pt x="287207" y="1250198"/>
                  </a:lnTo>
                  <a:lnTo>
                    <a:pt x="325365" y="1275716"/>
                  </a:lnTo>
                  <a:lnTo>
                    <a:pt x="365259" y="1298668"/>
                  </a:lnTo>
                  <a:lnTo>
                    <a:pt x="406773" y="1318938"/>
                  </a:lnTo>
                  <a:lnTo>
                    <a:pt x="449792" y="1336409"/>
                  </a:lnTo>
                  <a:lnTo>
                    <a:pt x="494199" y="1350965"/>
                  </a:lnTo>
                  <a:lnTo>
                    <a:pt x="539879" y="1362490"/>
                  </a:lnTo>
                  <a:lnTo>
                    <a:pt x="586717" y="1370866"/>
                  </a:lnTo>
                  <a:lnTo>
                    <a:pt x="634597" y="1375977"/>
                  </a:lnTo>
                  <a:lnTo>
                    <a:pt x="683403" y="1377706"/>
                  </a:lnTo>
                </a:path>
              </a:pathLst>
            </a:custGeom>
            <a:ln w="7853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077115" y="7814738"/>
              <a:ext cx="27305" cy="1270"/>
            </a:xfrm>
            <a:custGeom>
              <a:avLst/>
              <a:gdLst/>
              <a:ahLst/>
              <a:cxnLst/>
              <a:rect l="l" t="t" r="r" b="b"/>
              <a:pathLst>
                <a:path w="27305" h="1270">
                  <a:moveTo>
                    <a:pt x="-3926" y="477"/>
                  </a:moveTo>
                  <a:lnTo>
                    <a:pt x="30900" y="477"/>
                  </a:lnTo>
                </a:path>
              </a:pathLst>
            </a:custGeom>
            <a:ln w="8809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393712" y="6437987"/>
              <a:ext cx="710565" cy="1377950"/>
            </a:xfrm>
            <a:custGeom>
              <a:avLst/>
              <a:gdLst/>
              <a:ahLst/>
              <a:cxnLst/>
              <a:rect l="l" t="t" r="r" b="b"/>
              <a:pathLst>
                <a:path w="710565" h="1377950">
                  <a:moveTo>
                    <a:pt x="710377" y="955"/>
                  </a:moveTo>
                  <a:lnTo>
                    <a:pt x="634597" y="1729"/>
                  </a:lnTo>
                  <a:lnTo>
                    <a:pt x="586717" y="6840"/>
                  </a:lnTo>
                  <a:lnTo>
                    <a:pt x="539879" y="15216"/>
                  </a:lnTo>
                  <a:lnTo>
                    <a:pt x="494199" y="26740"/>
                  </a:lnTo>
                  <a:lnTo>
                    <a:pt x="449792" y="41296"/>
                  </a:lnTo>
                  <a:lnTo>
                    <a:pt x="406773" y="58768"/>
                  </a:lnTo>
                  <a:lnTo>
                    <a:pt x="365259" y="79037"/>
                  </a:lnTo>
                  <a:lnTo>
                    <a:pt x="325365" y="101989"/>
                  </a:lnTo>
                  <a:lnTo>
                    <a:pt x="287207" y="127507"/>
                  </a:lnTo>
                  <a:lnTo>
                    <a:pt x="250900" y="155473"/>
                  </a:lnTo>
                  <a:lnTo>
                    <a:pt x="216560" y="185772"/>
                  </a:lnTo>
                  <a:lnTo>
                    <a:pt x="184302" y="218286"/>
                  </a:lnTo>
                  <a:lnTo>
                    <a:pt x="154243" y="252900"/>
                  </a:lnTo>
                  <a:lnTo>
                    <a:pt x="126498" y="289496"/>
                  </a:lnTo>
                  <a:lnTo>
                    <a:pt x="101183" y="327958"/>
                  </a:lnTo>
                  <a:lnTo>
                    <a:pt x="78412" y="368170"/>
                  </a:lnTo>
                  <a:lnTo>
                    <a:pt x="58303" y="410015"/>
                  </a:lnTo>
                  <a:lnTo>
                    <a:pt x="40970" y="453376"/>
                  </a:lnTo>
                  <a:lnTo>
                    <a:pt x="26529" y="498137"/>
                  </a:lnTo>
                  <a:lnTo>
                    <a:pt x="15096" y="544181"/>
                  </a:lnTo>
                  <a:lnTo>
                    <a:pt x="6786" y="591392"/>
                  </a:lnTo>
                  <a:lnTo>
                    <a:pt x="1715" y="639653"/>
                  </a:lnTo>
                  <a:lnTo>
                    <a:pt x="0" y="688848"/>
                  </a:lnTo>
                  <a:lnTo>
                    <a:pt x="1715" y="738043"/>
                  </a:lnTo>
                  <a:lnTo>
                    <a:pt x="6786" y="786306"/>
                  </a:lnTo>
                  <a:lnTo>
                    <a:pt x="15096" y="833518"/>
                  </a:lnTo>
                  <a:lnTo>
                    <a:pt x="26529" y="879563"/>
                  </a:lnTo>
                  <a:lnTo>
                    <a:pt x="40970" y="924325"/>
                  </a:lnTo>
                  <a:lnTo>
                    <a:pt x="58303" y="967687"/>
                  </a:lnTo>
                  <a:lnTo>
                    <a:pt x="78412" y="1009532"/>
                  </a:lnTo>
                  <a:lnTo>
                    <a:pt x="101183" y="1049745"/>
                  </a:lnTo>
                  <a:lnTo>
                    <a:pt x="126498" y="1088208"/>
                  </a:lnTo>
                  <a:lnTo>
                    <a:pt x="154243" y="1124804"/>
                  </a:lnTo>
                  <a:lnTo>
                    <a:pt x="184302" y="1159418"/>
                  </a:lnTo>
                  <a:lnTo>
                    <a:pt x="216560" y="1191933"/>
                  </a:lnTo>
                  <a:lnTo>
                    <a:pt x="250900" y="1222232"/>
                  </a:lnTo>
                  <a:lnTo>
                    <a:pt x="287207" y="1250198"/>
                  </a:lnTo>
                  <a:lnTo>
                    <a:pt x="325365" y="1275716"/>
                  </a:lnTo>
                  <a:lnTo>
                    <a:pt x="365259" y="1298668"/>
                  </a:lnTo>
                  <a:lnTo>
                    <a:pt x="406773" y="1318938"/>
                  </a:lnTo>
                  <a:lnTo>
                    <a:pt x="449792" y="1336409"/>
                  </a:lnTo>
                  <a:lnTo>
                    <a:pt x="494199" y="1350965"/>
                  </a:lnTo>
                  <a:lnTo>
                    <a:pt x="539879" y="1362490"/>
                  </a:lnTo>
                  <a:lnTo>
                    <a:pt x="586717" y="1370866"/>
                  </a:lnTo>
                  <a:lnTo>
                    <a:pt x="634597" y="1375977"/>
                  </a:lnTo>
                  <a:lnTo>
                    <a:pt x="683403" y="1377706"/>
                  </a:lnTo>
                </a:path>
              </a:pathLst>
            </a:custGeom>
            <a:ln w="7853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9029462" y="7288888"/>
              <a:ext cx="1075055" cy="1061720"/>
            </a:xfrm>
            <a:custGeom>
              <a:avLst/>
              <a:gdLst/>
              <a:ahLst/>
              <a:cxnLst/>
              <a:rect l="l" t="t" r="r" b="b"/>
              <a:pathLst>
                <a:path w="1075055" h="1061720">
                  <a:moveTo>
                    <a:pt x="1074626" y="0"/>
                  </a:moveTo>
                  <a:lnTo>
                    <a:pt x="0" y="0"/>
                  </a:lnTo>
                  <a:lnTo>
                    <a:pt x="0" y="1061465"/>
                  </a:lnTo>
                  <a:lnTo>
                    <a:pt x="1074626" y="1061465"/>
                  </a:lnTo>
                </a:path>
              </a:pathLst>
            </a:custGeom>
            <a:ln w="7853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292177" y="9046740"/>
              <a:ext cx="3549015" cy="741045"/>
            </a:xfrm>
            <a:custGeom>
              <a:avLst/>
              <a:gdLst/>
              <a:ahLst/>
              <a:cxnLst/>
              <a:rect l="l" t="t" r="r" b="b"/>
              <a:pathLst>
                <a:path w="3549015" h="741045">
                  <a:moveTo>
                    <a:pt x="125650" y="0"/>
                  </a:moveTo>
                  <a:lnTo>
                    <a:pt x="53008" y="1963"/>
                  </a:lnTo>
                  <a:lnTo>
                    <a:pt x="15706" y="15706"/>
                  </a:lnTo>
                  <a:lnTo>
                    <a:pt x="1963" y="53008"/>
                  </a:lnTo>
                  <a:lnTo>
                    <a:pt x="0" y="125650"/>
                  </a:lnTo>
                  <a:lnTo>
                    <a:pt x="0" y="614955"/>
                  </a:lnTo>
                  <a:lnTo>
                    <a:pt x="1963" y="687596"/>
                  </a:lnTo>
                  <a:lnTo>
                    <a:pt x="15706" y="724899"/>
                  </a:lnTo>
                  <a:lnTo>
                    <a:pt x="53008" y="738642"/>
                  </a:lnTo>
                  <a:lnTo>
                    <a:pt x="125650" y="740605"/>
                  </a:lnTo>
                  <a:lnTo>
                    <a:pt x="3423026" y="740605"/>
                  </a:lnTo>
                  <a:lnTo>
                    <a:pt x="3495668" y="738642"/>
                  </a:lnTo>
                  <a:lnTo>
                    <a:pt x="3532970" y="724899"/>
                  </a:lnTo>
                  <a:lnTo>
                    <a:pt x="3546713" y="687596"/>
                  </a:lnTo>
                  <a:lnTo>
                    <a:pt x="3548677" y="614955"/>
                  </a:lnTo>
                  <a:lnTo>
                    <a:pt x="3548677" y="125650"/>
                  </a:lnTo>
                  <a:lnTo>
                    <a:pt x="3546713" y="53008"/>
                  </a:lnTo>
                  <a:lnTo>
                    <a:pt x="3532970" y="15706"/>
                  </a:lnTo>
                  <a:lnTo>
                    <a:pt x="3495668" y="1963"/>
                  </a:lnTo>
                  <a:lnTo>
                    <a:pt x="3423026" y="0"/>
                  </a:lnTo>
                  <a:lnTo>
                    <a:pt x="125650" y="0"/>
                  </a:lnTo>
                  <a:close/>
                </a:path>
              </a:pathLst>
            </a:custGeom>
            <a:ln w="41883">
              <a:solidFill>
                <a:srgbClr val="E00F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463726" y="9025798"/>
              <a:ext cx="3205567" cy="782486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8358354" y="5248264"/>
            <a:ext cx="2696210" cy="2612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2900"/>
              </a:lnSpc>
              <a:spcBef>
                <a:spcPts val="95"/>
              </a:spcBef>
            </a:pPr>
            <a:r>
              <a:rPr sz="3700" b="1" spc="105" dirty="0">
                <a:solidFill>
                  <a:srgbClr val="2C2461"/>
                </a:solidFill>
                <a:latin typeface="Tahoma"/>
                <a:cs typeface="Tahoma"/>
              </a:rPr>
              <a:t>Вконтакте  </a:t>
            </a:r>
            <a:r>
              <a:rPr sz="3700" b="1" spc="175" dirty="0">
                <a:solidFill>
                  <a:srgbClr val="2C2461"/>
                </a:solidFill>
                <a:latin typeface="Tahoma"/>
                <a:cs typeface="Tahoma"/>
              </a:rPr>
              <a:t>Facebook </a:t>
            </a:r>
            <a:r>
              <a:rPr sz="3700" b="1" spc="18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700" b="1" spc="130" dirty="0">
                <a:solidFill>
                  <a:srgbClr val="2C2461"/>
                </a:solidFill>
                <a:latin typeface="Tahoma"/>
                <a:cs typeface="Tahoma"/>
              </a:rPr>
              <a:t>Telegram</a:t>
            </a:r>
            <a:endParaRPr sz="37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26452" y="3130650"/>
            <a:ext cx="3963035" cy="5592445"/>
          </a:xfrm>
          <a:prstGeom prst="rect">
            <a:avLst/>
          </a:prstGeom>
        </p:spPr>
        <p:txBody>
          <a:bodyPr vert="horz" wrap="square" lIns="0" tIns="443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95"/>
              </a:spcBef>
            </a:pPr>
            <a:r>
              <a:rPr sz="3950" b="1" spc="-85" dirty="0">
                <a:solidFill>
                  <a:srgbClr val="2C2461"/>
                </a:solidFill>
                <a:latin typeface="Verdana"/>
                <a:cs typeface="Verdana"/>
              </a:rPr>
              <a:t>Был</a:t>
            </a:r>
            <a:r>
              <a:rPr sz="3950" b="1" spc="-100" dirty="0">
                <a:solidFill>
                  <a:srgbClr val="2C2461"/>
                </a:solidFill>
                <a:latin typeface="Verdana"/>
                <a:cs typeface="Verdana"/>
              </a:rPr>
              <a:t>о</a:t>
            </a:r>
            <a:r>
              <a:rPr sz="3950" b="1" spc="-22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12350" b="1" spc="-965" dirty="0">
                <a:solidFill>
                  <a:srgbClr val="E00F77"/>
                </a:solidFill>
                <a:latin typeface="Verdana"/>
                <a:cs typeface="Verdana"/>
              </a:rPr>
              <a:t>7</a:t>
            </a:r>
            <a:endParaRPr sz="12350">
              <a:latin typeface="Verdana"/>
              <a:cs typeface="Verdana"/>
            </a:endParaRPr>
          </a:p>
          <a:p>
            <a:pPr marL="28575">
              <a:lnSpc>
                <a:spcPct val="100000"/>
              </a:lnSpc>
              <a:spcBef>
                <a:spcPts val="1030"/>
              </a:spcBef>
            </a:pPr>
            <a:r>
              <a:rPr sz="3700" b="1" spc="155" dirty="0">
                <a:solidFill>
                  <a:srgbClr val="2C2461"/>
                </a:solidFill>
                <a:latin typeface="Tahoma"/>
                <a:cs typeface="Tahoma"/>
              </a:rPr>
              <a:t>Яндекс</a:t>
            </a:r>
            <a:r>
              <a:rPr sz="3700" b="1" spc="-4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700" b="1" spc="170" dirty="0">
                <a:solidFill>
                  <a:srgbClr val="2C2461"/>
                </a:solidFill>
                <a:latin typeface="Tahoma"/>
                <a:cs typeface="Tahoma"/>
              </a:rPr>
              <a:t>Директ</a:t>
            </a:r>
            <a:endParaRPr sz="3700">
              <a:latin typeface="Tahoma"/>
              <a:cs typeface="Tahoma"/>
            </a:endParaRPr>
          </a:p>
          <a:p>
            <a:pPr marL="646430" marR="483870">
              <a:lnSpc>
                <a:spcPts val="6790"/>
              </a:lnSpc>
              <a:spcBef>
                <a:spcPts val="190"/>
              </a:spcBef>
            </a:pPr>
            <a:r>
              <a:rPr sz="3700" b="1" spc="110" dirty="0">
                <a:solidFill>
                  <a:srgbClr val="2C2461"/>
                </a:solidFill>
                <a:latin typeface="Tahoma"/>
                <a:cs typeface="Tahoma"/>
              </a:rPr>
              <a:t>MyTarget </a:t>
            </a:r>
            <a:r>
              <a:rPr sz="3700" b="1" spc="114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700" b="1" spc="135" dirty="0">
                <a:solidFill>
                  <a:srgbClr val="2C2461"/>
                </a:solidFill>
                <a:latin typeface="Tahoma"/>
                <a:cs typeface="Tahoma"/>
              </a:rPr>
              <a:t>Google</a:t>
            </a:r>
            <a:r>
              <a:rPr sz="3700" b="1" spc="-8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700" b="1" spc="190" dirty="0">
                <a:solidFill>
                  <a:srgbClr val="2C2461"/>
                </a:solidFill>
                <a:latin typeface="Tahoma"/>
                <a:cs typeface="Tahoma"/>
              </a:rPr>
              <a:t>Ads </a:t>
            </a:r>
            <a:r>
              <a:rPr sz="3700" b="1" spc="-10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700" b="1" spc="60" dirty="0">
                <a:solidFill>
                  <a:srgbClr val="2C2461"/>
                </a:solidFill>
                <a:latin typeface="Tahoma"/>
                <a:cs typeface="Tahoma"/>
              </a:rPr>
              <a:t>Instagram</a:t>
            </a:r>
            <a:endParaRPr sz="37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213270" y="3130650"/>
            <a:ext cx="4015104" cy="5592445"/>
          </a:xfrm>
          <a:prstGeom prst="rect">
            <a:avLst/>
          </a:prstGeom>
        </p:spPr>
        <p:txBody>
          <a:bodyPr vert="horz" wrap="square" lIns="0" tIns="443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95"/>
              </a:spcBef>
            </a:pPr>
            <a:r>
              <a:rPr sz="3950" b="1" spc="-25" dirty="0">
                <a:solidFill>
                  <a:srgbClr val="2C2461"/>
                </a:solidFill>
                <a:latin typeface="Verdana"/>
                <a:cs typeface="Verdana"/>
              </a:rPr>
              <a:t>Осталось</a:t>
            </a:r>
            <a:r>
              <a:rPr sz="3950" b="1" spc="55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12350" b="1" spc="-125" dirty="0">
                <a:solidFill>
                  <a:srgbClr val="E00F77"/>
                </a:solidFill>
                <a:latin typeface="Verdana"/>
                <a:cs typeface="Verdana"/>
              </a:rPr>
              <a:t>4</a:t>
            </a:r>
            <a:endParaRPr sz="12350">
              <a:latin typeface="Verdana"/>
              <a:cs typeface="Verdana"/>
            </a:endParaRPr>
          </a:p>
          <a:p>
            <a:pPr marL="33655">
              <a:lnSpc>
                <a:spcPct val="100000"/>
              </a:lnSpc>
              <a:spcBef>
                <a:spcPts val="1030"/>
              </a:spcBef>
            </a:pPr>
            <a:r>
              <a:rPr sz="3700" b="1" spc="155" dirty="0">
                <a:solidFill>
                  <a:srgbClr val="2C2461"/>
                </a:solidFill>
                <a:latin typeface="Tahoma"/>
                <a:cs typeface="Tahoma"/>
              </a:rPr>
              <a:t>Яндекс</a:t>
            </a:r>
            <a:r>
              <a:rPr sz="3700" b="1" spc="-5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700" b="1" spc="170" dirty="0">
                <a:solidFill>
                  <a:srgbClr val="2C2461"/>
                </a:solidFill>
                <a:latin typeface="Tahoma"/>
                <a:cs typeface="Tahoma"/>
              </a:rPr>
              <a:t>Директ</a:t>
            </a:r>
            <a:endParaRPr sz="3700">
              <a:latin typeface="Tahoma"/>
              <a:cs typeface="Tahoma"/>
            </a:endParaRPr>
          </a:p>
          <a:p>
            <a:pPr marL="644525" marR="692150">
              <a:lnSpc>
                <a:spcPts val="6790"/>
              </a:lnSpc>
              <a:spcBef>
                <a:spcPts val="190"/>
              </a:spcBef>
            </a:pPr>
            <a:r>
              <a:rPr sz="3700" b="1" spc="110" dirty="0">
                <a:solidFill>
                  <a:srgbClr val="2C2461"/>
                </a:solidFill>
                <a:latin typeface="Tahoma"/>
                <a:cs typeface="Tahoma"/>
              </a:rPr>
              <a:t>MyTarget </a:t>
            </a:r>
            <a:r>
              <a:rPr sz="3700" b="1" spc="114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700" b="1" spc="105" dirty="0">
                <a:solidFill>
                  <a:srgbClr val="2C2461"/>
                </a:solidFill>
                <a:latin typeface="Tahoma"/>
                <a:cs typeface="Tahoma"/>
              </a:rPr>
              <a:t>Вконтакте  </a:t>
            </a:r>
            <a:r>
              <a:rPr sz="3700" b="1" spc="130" dirty="0">
                <a:solidFill>
                  <a:srgbClr val="2C2461"/>
                </a:solidFill>
                <a:latin typeface="Tahoma"/>
                <a:cs typeface="Tahoma"/>
              </a:rPr>
              <a:t>Telegram</a:t>
            </a:r>
            <a:endParaRPr sz="3700">
              <a:latin typeface="Tahoma"/>
              <a:cs typeface="Tahom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997357" y="4387193"/>
            <a:ext cx="2109470" cy="673100"/>
            <a:chOff x="8997357" y="4387193"/>
            <a:chExt cx="2109470" cy="673100"/>
          </a:xfrm>
        </p:grpSpPr>
        <p:sp>
          <p:nvSpPr>
            <p:cNvPr id="41" name="object 41"/>
            <p:cNvSpPr/>
            <p:nvPr/>
          </p:nvSpPr>
          <p:spPr>
            <a:xfrm>
              <a:off x="8997357" y="4387193"/>
              <a:ext cx="527685" cy="673100"/>
            </a:xfrm>
            <a:custGeom>
              <a:avLst/>
              <a:gdLst/>
              <a:ahLst/>
              <a:cxnLst/>
              <a:rect l="l" t="t" r="r" b="b"/>
              <a:pathLst>
                <a:path w="527684" h="673100">
                  <a:moveTo>
                    <a:pt x="289184" y="0"/>
                  </a:moveTo>
                  <a:lnTo>
                    <a:pt x="0" y="0"/>
                  </a:lnTo>
                  <a:lnTo>
                    <a:pt x="230589" y="336450"/>
                  </a:lnTo>
                  <a:lnTo>
                    <a:pt x="0" y="672890"/>
                  </a:lnTo>
                  <a:lnTo>
                    <a:pt x="289184" y="672890"/>
                  </a:lnTo>
                  <a:lnTo>
                    <a:pt x="527345" y="336450"/>
                  </a:lnTo>
                  <a:lnTo>
                    <a:pt x="289184" y="0"/>
                  </a:lnTo>
                  <a:close/>
                </a:path>
              </a:pathLst>
            </a:custGeom>
            <a:solidFill>
              <a:srgbClr val="E00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524704" y="4387193"/>
              <a:ext cx="527685" cy="673100"/>
            </a:xfrm>
            <a:custGeom>
              <a:avLst/>
              <a:gdLst/>
              <a:ahLst/>
              <a:cxnLst/>
              <a:rect l="l" t="t" r="r" b="b"/>
              <a:pathLst>
                <a:path w="527684" h="673100">
                  <a:moveTo>
                    <a:pt x="289184" y="0"/>
                  </a:moveTo>
                  <a:lnTo>
                    <a:pt x="0" y="0"/>
                  </a:lnTo>
                  <a:lnTo>
                    <a:pt x="230589" y="336450"/>
                  </a:lnTo>
                  <a:lnTo>
                    <a:pt x="0" y="672890"/>
                  </a:lnTo>
                  <a:lnTo>
                    <a:pt x="289184" y="672890"/>
                  </a:lnTo>
                  <a:lnTo>
                    <a:pt x="527345" y="336450"/>
                  </a:lnTo>
                  <a:lnTo>
                    <a:pt x="289184" y="0"/>
                  </a:lnTo>
                  <a:close/>
                </a:path>
              </a:pathLst>
            </a:custGeom>
            <a:solidFill>
              <a:srgbClr val="E559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052050" y="4387193"/>
              <a:ext cx="527685" cy="673100"/>
            </a:xfrm>
            <a:custGeom>
              <a:avLst/>
              <a:gdLst/>
              <a:ahLst/>
              <a:cxnLst/>
              <a:rect l="l" t="t" r="r" b="b"/>
              <a:pathLst>
                <a:path w="527684" h="673100">
                  <a:moveTo>
                    <a:pt x="289184" y="0"/>
                  </a:moveTo>
                  <a:lnTo>
                    <a:pt x="0" y="0"/>
                  </a:lnTo>
                  <a:lnTo>
                    <a:pt x="230589" y="336450"/>
                  </a:lnTo>
                  <a:lnTo>
                    <a:pt x="0" y="672890"/>
                  </a:lnTo>
                  <a:lnTo>
                    <a:pt x="289184" y="672890"/>
                  </a:lnTo>
                  <a:lnTo>
                    <a:pt x="527345" y="336450"/>
                  </a:lnTo>
                  <a:lnTo>
                    <a:pt x="289184" y="0"/>
                  </a:lnTo>
                  <a:close/>
                </a:path>
              </a:pathLst>
            </a:custGeom>
            <a:solidFill>
              <a:srgbClr val="EC9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579395" y="4387193"/>
              <a:ext cx="527685" cy="673100"/>
            </a:xfrm>
            <a:custGeom>
              <a:avLst/>
              <a:gdLst/>
              <a:ahLst/>
              <a:cxnLst/>
              <a:rect l="l" t="t" r="r" b="b"/>
              <a:pathLst>
                <a:path w="527684" h="673100">
                  <a:moveTo>
                    <a:pt x="289184" y="0"/>
                  </a:moveTo>
                  <a:lnTo>
                    <a:pt x="0" y="0"/>
                  </a:lnTo>
                  <a:lnTo>
                    <a:pt x="230589" y="336450"/>
                  </a:lnTo>
                  <a:lnTo>
                    <a:pt x="0" y="672890"/>
                  </a:lnTo>
                  <a:lnTo>
                    <a:pt x="289184" y="672890"/>
                  </a:lnTo>
                  <a:lnTo>
                    <a:pt x="527345" y="336450"/>
                  </a:lnTo>
                  <a:lnTo>
                    <a:pt x="289184" y="0"/>
                  </a:lnTo>
                  <a:close/>
                </a:path>
              </a:pathLst>
            </a:custGeom>
            <a:solidFill>
              <a:srgbClr val="F3BE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926" y="5142276"/>
            <a:ext cx="20108545" cy="6170295"/>
            <a:chOff x="-3926" y="5142276"/>
            <a:chExt cx="20108545" cy="6170295"/>
          </a:xfrm>
        </p:grpSpPr>
        <p:sp>
          <p:nvSpPr>
            <p:cNvPr id="3" name="object 3"/>
            <p:cNvSpPr/>
            <p:nvPr/>
          </p:nvSpPr>
          <p:spPr>
            <a:xfrm>
              <a:off x="967646" y="7352704"/>
              <a:ext cx="16332835" cy="2214245"/>
            </a:xfrm>
            <a:custGeom>
              <a:avLst/>
              <a:gdLst/>
              <a:ahLst/>
              <a:cxnLst/>
              <a:rect l="l" t="t" r="r" b="b"/>
              <a:pathLst>
                <a:path w="16332835" h="2214245">
                  <a:moveTo>
                    <a:pt x="125650" y="0"/>
                  </a:moveTo>
                  <a:lnTo>
                    <a:pt x="53008" y="1963"/>
                  </a:lnTo>
                  <a:lnTo>
                    <a:pt x="15706" y="15706"/>
                  </a:lnTo>
                  <a:lnTo>
                    <a:pt x="1963" y="53008"/>
                  </a:lnTo>
                  <a:lnTo>
                    <a:pt x="0" y="125650"/>
                  </a:lnTo>
                  <a:lnTo>
                    <a:pt x="0" y="2088240"/>
                  </a:lnTo>
                  <a:lnTo>
                    <a:pt x="1963" y="2160881"/>
                  </a:lnTo>
                  <a:lnTo>
                    <a:pt x="15706" y="2198184"/>
                  </a:lnTo>
                  <a:lnTo>
                    <a:pt x="53008" y="2211927"/>
                  </a:lnTo>
                  <a:lnTo>
                    <a:pt x="125650" y="2213890"/>
                  </a:lnTo>
                  <a:lnTo>
                    <a:pt x="16206658" y="2213890"/>
                  </a:lnTo>
                  <a:lnTo>
                    <a:pt x="16279300" y="2211927"/>
                  </a:lnTo>
                  <a:lnTo>
                    <a:pt x="16316602" y="2198184"/>
                  </a:lnTo>
                  <a:lnTo>
                    <a:pt x="16330345" y="2160881"/>
                  </a:lnTo>
                  <a:lnTo>
                    <a:pt x="16332308" y="2088240"/>
                  </a:lnTo>
                  <a:lnTo>
                    <a:pt x="16332308" y="125650"/>
                  </a:lnTo>
                  <a:lnTo>
                    <a:pt x="16330345" y="53008"/>
                  </a:lnTo>
                  <a:lnTo>
                    <a:pt x="16316602" y="15706"/>
                  </a:lnTo>
                  <a:lnTo>
                    <a:pt x="16279300" y="1963"/>
                  </a:lnTo>
                  <a:lnTo>
                    <a:pt x="16206658" y="0"/>
                  </a:lnTo>
                  <a:lnTo>
                    <a:pt x="125650" y="0"/>
                  </a:lnTo>
                  <a:close/>
                </a:path>
              </a:pathLst>
            </a:custGeom>
            <a:ln w="62825">
              <a:solidFill>
                <a:srgbClr val="E00F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366643" y="5142286"/>
              <a:ext cx="1981200" cy="1981200"/>
            </a:xfrm>
            <a:custGeom>
              <a:avLst/>
              <a:gdLst/>
              <a:ahLst/>
              <a:cxnLst/>
              <a:rect l="l" t="t" r="r" b="b"/>
              <a:pathLst>
                <a:path w="1981200" h="1981200">
                  <a:moveTo>
                    <a:pt x="1218920" y="253784"/>
                  </a:moveTo>
                  <a:lnTo>
                    <a:pt x="762152" y="253784"/>
                  </a:lnTo>
                  <a:lnTo>
                    <a:pt x="857923" y="972096"/>
                  </a:lnTo>
                  <a:lnTo>
                    <a:pt x="1126832" y="972096"/>
                  </a:lnTo>
                  <a:lnTo>
                    <a:pt x="1218920" y="253784"/>
                  </a:lnTo>
                  <a:close/>
                </a:path>
                <a:path w="1981200" h="1981200">
                  <a:moveTo>
                    <a:pt x="1981073" y="297154"/>
                  </a:moveTo>
                  <a:lnTo>
                    <a:pt x="1977136" y="248983"/>
                  </a:lnTo>
                  <a:lnTo>
                    <a:pt x="1965845" y="203276"/>
                  </a:lnTo>
                  <a:lnTo>
                    <a:pt x="1947811" y="160655"/>
                  </a:lnTo>
                  <a:lnTo>
                    <a:pt x="1923643" y="121742"/>
                  </a:lnTo>
                  <a:lnTo>
                    <a:pt x="1915033" y="111709"/>
                  </a:lnTo>
                  <a:lnTo>
                    <a:pt x="1915033" y="297154"/>
                  </a:lnTo>
                  <a:lnTo>
                    <a:pt x="1915033" y="1353718"/>
                  </a:lnTo>
                  <a:lnTo>
                    <a:pt x="1910295" y="1400276"/>
                  </a:lnTo>
                  <a:lnTo>
                    <a:pt x="1896795" y="1443647"/>
                  </a:lnTo>
                  <a:lnTo>
                    <a:pt x="1875485" y="1482890"/>
                  </a:lnTo>
                  <a:lnTo>
                    <a:pt x="1847265" y="1517078"/>
                  </a:lnTo>
                  <a:lnTo>
                    <a:pt x="1813064" y="1545297"/>
                  </a:lnTo>
                  <a:lnTo>
                    <a:pt x="1773834" y="1566621"/>
                  </a:lnTo>
                  <a:lnTo>
                    <a:pt x="1730463" y="1580108"/>
                  </a:lnTo>
                  <a:lnTo>
                    <a:pt x="1683905" y="1584845"/>
                  </a:lnTo>
                  <a:lnTo>
                    <a:pt x="985634" y="1584883"/>
                  </a:lnTo>
                  <a:lnTo>
                    <a:pt x="980770" y="1586014"/>
                  </a:lnTo>
                  <a:lnTo>
                    <a:pt x="359181" y="1882000"/>
                  </a:lnTo>
                  <a:lnTo>
                    <a:pt x="459917" y="1630172"/>
                  </a:lnTo>
                  <a:lnTo>
                    <a:pt x="461987" y="1622336"/>
                  </a:lnTo>
                  <a:lnTo>
                    <a:pt x="437286" y="1585823"/>
                  </a:lnTo>
                  <a:lnTo>
                    <a:pt x="429234" y="1584845"/>
                  </a:lnTo>
                  <a:lnTo>
                    <a:pt x="297167" y="1584845"/>
                  </a:lnTo>
                  <a:lnTo>
                    <a:pt x="250609" y="1580108"/>
                  </a:lnTo>
                  <a:lnTo>
                    <a:pt x="207251" y="1566621"/>
                  </a:lnTo>
                  <a:lnTo>
                    <a:pt x="168008" y="1545297"/>
                  </a:lnTo>
                  <a:lnTo>
                    <a:pt x="133819" y="1517078"/>
                  </a:lnTo>
                  <a:lnTo>
                    <a:pt x="105600" y="1482890"/>
                  </a:lnTo>
                  <a:lnTo>
                    <a:pt x="84277" y="1443647"/>
                  </a:lnTo>
                  <a:lnTo>
                    <a:pt x="70789" y="1400276"/>
                  </a:lnTo>
                  <a:lnTo>
                    <a:pt x="66040" y="1353718"/>
                  </a:lnTo>
                  <a:lnTo>
                    <a:pt x="66040" y="297154"/>
                  </a:lnTo>
                  <a:lnTo>
                    <a:pt x="70789" y="250596"/>
                  </a:lnTo>
                  <a:lnTo>
                    <a:pt x="84277" y="207238"/>
                  </a:lnTo>
                  <a:lnTo>
                    <a:pt x="105600" y="167995"/>
                  </a:lnTo>
                  <a:lnTo>
                    <a:pt x="133819" y="133794"/>
                  </a:lnTo>
                  <a:lnTo>
                    <a:pt x="168008" y="105575"/>
                  </a:lnTo>
                  <a:lnTo>
                    <a:pt x="207251" y="84264"/>
                  </a:lnTo>
                  <a:lnTo>
                    <a:pt x="250609" y="70777"/>
                  </a:lnTo>
                  <a:lnTo>
                    <a:pt x="297167" y="66040"/>
                  </a:lnTo>
                  <a:lnTo>
                    <a:pt x="1683905" y="66040"/>
                  </a:lnTo>
                  <a:lnTo>
                    <a:pt x="1730463" y="70777"/>
                  </a:lnTo>
                  <a:lnTo>
                    <a:pt x="1773834" y="84264"/>
                  </a:lnTo>
                  <a:lnTo>
                    <a:pt x="1813064" y="105575"/>
                  </a:lnTo>
                  <a:lnTo>
                    <a:pt x="1847265" y="133794"/>
                  </a:lnTo>
                  <a:lnTo>
                    <a:pt x="1875485" y="167995"/>
                  </a:lnTo>
                  <a:lnTo>
                    <a:pt x="1896795" y="207238"/>
                  </a:lnTo>
                  <a:lnTo>
                    <a:pt x="1910295" y="250596"/>
                  </a:lnTo>
                  <a:lnTo>
                    <a:pt x="1915033" y="297154"/>
                  </a:lnTo>
                  <a:lnTo>
                    <a:pt x="1915033" y="111709"/>
                  </a:lnTo>
                  <a:lnTo>
                    <a:pt x="1893938" y="87122"/>
                  </a:lnTo>
                  <a:lnTo>
                    <a:pt x="1869351" y="66040"/>
                  </a:lnTo>
                  <a:lnTo>
                    <a:pt x="1859330" y="57429"/>
                  </a:lnTo>
                  <a:lnTo>
                    <a:pt x="1820405" y="33261"/>
                  </a:lnTo>
                  <a:lnTo>
                    <a:pt x="1777784" y="15227"/>
                  </a:lnTo>
                  <a:lnTo>
                    <a:pt x="1732089" y="3937"/>
                  </a:lnTo>
                  <a:lnTo>
                    <a:pt x="1683905" y="0"/>
                  </a:lnTo>
                  <a:lnTo>
                    <a:pt x="297167" y="0"/>
                  </a:lnTo>
                  <a:lnTo>
                    <a:pt x="248996" y="3937"/>
                  </a:lnTo>
                  <a:lnTo>
                    <a:pt x="203288" y="15227"/>
                  </a:lnTo>
                  <a:lnTo>
                    <a:pt x="160667" y="33261"/>
                  </a:lnTo>
                  <a:lnTo>
                    <a:pt x="121754" y="57429"/>
                  </a:lnTo>
                  <a:lnTo>
                    <a:pt x="87134" y="87122"/>
                  </a:lnTo>
                  <a:lnTo>
                    <a:pt x="57442" y="121742"/>
                  </a:lnTo>
                  <a:lnTo>
                    <a:pt x="33261" y="160655"/>
                  </a:lnTo>
                  <a:lnTo>
                    <a:pt x="15227" y="203276"/>
                  </a:lnTo>
                  <a:lnTo>
                    <a:pt x="3937" y="248983"/>
                  </a:lnTo>
                  <a:lnTo>
                    <a:pt x="0" y="297154"/>
                  </a:lnTo>
                  <a:lnTo>
                    <a:pt x="0" y="1353718"/>
                  </a:lnTo>
                  <a:lnTo>
                    <a:pt x="3937" y="1401902"/>
                  </a:lnTo>
                  <a:lnTo>
                    <a:pt x="15227" y="1447596"/>
                  </a:lnTo>
                  <a:lnTo>
                    <a:pt x="33261" y="1490218"/>
                  </a:lnTo>
                  <a:lnTo>
                    <a:pt x="57442" y="1529130"/>
                  </a:lnTo>
                  <a:lnTo>
                    <a:pt x="87134" y="1563751"/>
                  </a:lnTo>
                  <a:lnTo>
                    <a:pt x="121754" y="1593443"/>
                  </a:lnTo>
                  <a:lnTo>
                    <a:pt x="160667" y="1617611"/>
                  </a:lnTo>
                  <a:lnTo>
                    <a:pt x="203288" y="1635658"/>
                  </a:lnTo>
                  <a:lnTo>
                    <a:pt x="248996" y="1646948"/>
                  </a:lnTo>
                  <a:lnTo>
                    <a:pt x="297167" y="1650873"/>
                  </a:lnTo>
                  <a:lnTo>
                    <a:pt x="380479" y="1650873"/>
                  </a:lnTo>
                  <a:lnTo>
                    <a:pt x="266484" y="1935784"/>
                  </a:lnTo>
                  <a:lnTo>
                    <a:pt x="264274" y="1945474"/>
                  </a:lnTo>
                  <a:lnTo>
                    <a:pt x="264985" y="1955177"/>
                  </a:lnTo>
                  <a:lnTo>
                    <a:pt x="268490" y="1964245"/>
                  </a:lnTo>
                  <a:lnTo>
                    <a:pt x="274650" y="1972043"/>
                  </a:lnTo>
                  <a:lnTo>
                    <a:pt x="282841" y="1977656"/>
                  </a:lnTo>
                  <a:lnTo>
                    <a:pt x="292125" y="1980552"/>
                  </a:lnTo>
                  <a:lnTo>
                    <a:pt x="301853" y="1980615"/>
                  </a:lnTo>
                  <a:lnTo>
                    <a:pt x="311365" y="1977758"/>
                  </a:lnTo>
                  <a:lnTo>
                    <a:pt x="512546" y="1882000"/>
                  </a:lnTo>
                  <a:lnTo>
                    <a:pt x="998131" y="1650873"/>
                  </a:lnTo>
                  <a:lnTo>
                    <a:pt x="1683905" y="1650873"/>
                  </a:lnTo>
                  <a:lnTo>
                    <a:pt x="1732089" y="1646948"/>
                  </a:lnTo>
                  <a:lnTo>
                    <a:pt x="1777784" y="1635658"/>
                  </a:lnTo>
                  <a:lnTo>
                    <a:pt x="1820405" y="1617611"/>
                  </a:lnTo>
                  <a:lnTo>
                    <a:pt x="1859330" y="1593443"/>
                  </a:lnTo>
                  <a:lnTo>
                    <a:pt x="1893938" y="1563751"/>
                  </a:lnTo>
                  <a:lnTo>
                    <a:pt x="1923643" y="1529130"/>
                  </a:lnTo>
                  <a:lnTo>
                    <a:pt x="1947811" y="1490218"/>
                  </a:lnTo>
                  <a:lnTo>
                    <a:pt x="1965845" y="1447596"/>
                  </a:lnTo>
                  <a:lnTo>
                    <a:pt x="1977136" y="1401902"/>
                  </a:lnTo>
                  <a:lnTo>
                    <a:pt x="1981073" y="1353718"/>
                  </a:lnTo>
                  <a:lnTo>
                    <a:pt x="1981073" y="297154"/>
                  </a:lnTo>
                  <a:close/>
                </a:path>
              </a:pathLst>
            </a:custGeom>
            <a:solidFill>
              <a:srgbClr val="E00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28799" y="5396063"/>
              <a:ext cx="457200" cy="718820"/>
            </a:xfrm>
            <a:custGeom>
              <a:avLst/>
              <a:gdLst/>
              <a:ahLst/>
              <a:cxnLst/>
              <a:rect l="l" t="t" r="r" b="b"/>
              <a:pathLst>
                <a:path w="457200" h="718820">
                  <a:moveTo>
                    <a:pt x="0" y="0"/>
                  </a:moveTo>
                  <a:lnTo>
                    <a:pt x="456771" y="0"/>
                  </a:lnTo>
                  <a:lnTo>
                    <a:pt x="364679" y="718313"/>
                  </a:lnTo>
                  <a:lnTo>
                    <a:pt x="95777" y="718313"/>
                  </a:lnTo>
                  <a:lnTo>
                    <a:pt x="0" y="0"/>
                  </a:lnTo>
                  <a:close/>
                </a:path>
              </a:pathLst>
            </a:custGeom>
            <a:ln w="70270">
              <a:solidFill>
                <a:srgbClr val="E00F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193569" y="6234399"/>
              <a:ext cx="327660" cy="327660"/>
            </a:xfrm>
            <a:custGeom>
              <a:avLst/>
              <a:gdLst/>
              <a:ahLst/>
              <a:cxnLst/>
              <a:rect l="l" t="t" r="r" b="b"/>
              <a:pathLst>
                <a:path w="327659" h="327659">
                  <a:moveTo>
                    <a:pt x="163618" y="0"/>
                  </a:moveTo>
                  <a:lnTo>
                    <a:pt x="120121" y="5844"/>
                  </a:lnTo>
                  <a:lnTo>
                    <a:pt x="81036" y="22338"/>
                  </a:lnTo>
                  <a:lnTo>
                    <a:pt x="47922" y="47922"/>
                  </a:lnTo>
                  <a:lnTo>
                    <a:pt x="22338" y="81036"/>
                  </a:lnTo>
                  <a:lnTo>
                    <a:pt x="5844" y="120121"/>
                  </a:lnTo>
                  <a:lnTo>
                    <a:pt x="0" y="163618"/>
                  </a:lnTo>
                  <a:lnTo>
                    <a:pt x="5844" y="207114"/>
                  </a:lnTo>
                  <a:lnTo>
                    <a:pt x="22338" y="246199"/>
                  </a:lnTo>
                  <a:lnTo>
                    <a:pt x="47922" y="279313"/>
                  </a:lnTo>
                  <a:lnTo>
                    <a:pt x="81036" y="304897"/>
                  </a:lnTo>
                  <a:lnTo>
                    <a:pt x="120121" y="321391"/>
                  </a:lnTo>
                  <a:lnTo>
                    <a:pt x="163618" y="327236"/>
                  </a:lnTo>
                  <a:lnTo>
                    <a:pt x="207114" y="321391"/>
                  </a:lnTo>
                  <a:lnTo>
                    <a:pt x="246199" y="304897"/>
                  </a:lnTo>
                  <a:lnTo>
                    <a:pt x="279313" y="279313"/>
                  </a:lnTo>
                  <a:lnTo>
                    <a:pt x="304897" y="246199"/>
                  </a:lnTo>
                  <a:lnTo>
                    <a:pt x="321391" y="207114"/>
                  </a:lnTo>
                  <a:lnTo>
                    <a:pt x="327236" y="163618"/>
                  </a:lnTo>
                  <a:lnTo>
                    <a:pt x="321391" y="120121"/>
                  </a:lnTo>
                  <a:lnTo>
                    <a:pt x="304897" y="81036"/>
                  </a:lnTo>
                  <a:lnTo>
                    <a:pt x="279313" y="47922"/>
                  </a:lnTo>
                  <a:lnTo>
                    <a:pt x="246199" y="22338"/>
                  </a:lnTo>
                  <a:lnTo>
                    <a:pt x="207114" y="5844"/>
                  </a:lnTo>
                  <a:lnTo>
                    <a:pt x="163618" y="0"/>
                  </a:lnTo>
                  <a:close/>
                </a:path>
              </a:pathLst>
            </a:custGeom>
            <a:solidFill>
              <a:srgbClr val="E00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193569" y="6234399"/>
              <a:ext cx="327660" cy="327660"/>
            </a:xfrm>
            <a:custGeom>
              <a:avLst/>
              <a:gdLst/>
              <a:ahLst/>
              <a:cxnLst/>
              <a:rect l="l" t="t" r="r" b="b"/>
              <a:pathLst>
                <a:path w="327659" h="327659">
                  <a:moveTo>
                    <a:pt x="163618" y="327236"/>
                  </a:moveTo>
                  <a:lnTo>
                    <a:pt x="207114" y="321391"/>
                  </a:lnTo>
                  <a:lnTo>
                    <a:pt x="246199" y="304897"/>
                  </a:lnTo>
                  <a:lnTo>
                    <a:pt x="279313" y="279313"/>
                  </a:lnTo>
                  <a:lnTo>
                    <a:pt x="304897" y="246199"/>
                  </a:lnTo>
                  <a:lnTo>
                    <a:pt x="321391" y="207114"/>
                  </a:lnTo>
                  <a:lnTo>
                    <a:pt x="327236" y="163618"/>
                  </a:lnTo>
                  <a:lnTo>
                    <a:pt x="321391" y="120121"/>
                  </a:lnTo>
                  <a:lnTo>
                    <a:pt x="304897" y="81036"/>
                  </a:lnTo>
                  <a:lnTo>
                    <a:pt x="279313" y="47922"/>
                  </a:lnTo>
                  <a:lnTo>
                    <a:pt x="246199" y="22338"/>
                  </a:lnTo>
                  <a:lnTo>
                    <a:pt x="207114" y="5844"/>
                  </a:lnTo>
                  <a:lnTo>
                    <a:pt x="163618" y="0"/>
                  </a:lnTo>
                  <a:lnTo>
                    <a:pt x="120121" y="5844"/>
                  </a:lnTo>
                  <a:lnTo>
                    <a:pt x="81036" y="22338"/>
                  </a:lnTo>
                  <a:lnTo>
                    <a:pt x="47922" y="47922"/>
                  </a:lnTo>
                  <a:lnTo>
                    <a:pt x="22338" y="81036"/>
                  </a:lnTo>
                  <a:lnTo>
                    <a:pt x="5844" y="120121"/>
                  </a:lnTo>
                  <a:lnTo>
                    <a:pt x="0" y="163618"/>
                  </a:lnTo>
                  <a:lnTo>
                    <a:pt x="5844" y="207114"/>
                  </a:lnTo>
                  <a:lnTo>
                    <a:pt x="22338" y="246199"/>
                  </a:lnTo>
                  <a:lnTo>
                    <a:pt x="47922" y="279313"/>
                  </a:lnTo>
                  <a:lnTo>
                    <a:pt x="81036" y="304897"/>
                  </a:lnTo>
                  <a:lnTo>
                    <a:pt x="120121" y="321391"/>
                  </a:lnTo>
                  <a:lnTo>
                    <a:pt x="163618" y="327236"/>
                  </a:lnTo>
                  <a:close/>
                </a:path>
              </a:pathLst>
            </a:custGeom>
            <a:ln w="70270">
              <a:solidFill>
                <a:srgbClr val="E00F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64870" y="1930173"/>
            <a:ext cx="15984219" cy="7394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33545" marR="771525" indent="-1058545">
              <a:lnSpc>
                <a:spcPct val="100000"/>
              </a:lnSpc>
              <a:spcBef>
                <a:spcPts val="105"/>
              </a:spcBef>
            </a:pPr>
            <a:r>
              <a:rPr sz="3950" b="1" dirty="0">
                <a:solidFill>
                  <a:srgbClr val="2C2461"/>
                </a:solidFill>
                <a:latin typeface="Verdana"/>
                <a:cs typeface="Verdana"/>
              </a:rPr>
              <a:t>ВСЕ</a:t>
            </a:r>
            <a:r>
              <a:rPr sz="3950" b="1" spc="-12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b="1" spc="-114" dirty="0">
                <a:solidFill>
                  <a:srgbClr val="2C2461"/>
                </a:solidFill>
                <a:latin typeface="Verdana"/>
                <a:cs typeface="Verdana"/>
              </a:rPr>
              <a:t>ЛИ</a:t>
            </a:r>
            <a:r>
              <a:rPr sz="3950" b="1" spc="-12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b="1" spc="10" dirty="0">
                <a:solidFill>
                  <a:srgbClr val="2C2461"/>
                </a:solidFill>
                <a:latin typeface="Verdana"/>
                <a:cs typeface="Verdana"/>
              </a:rPr>
              <a:t>РЕКЛАМНЫЕ</a:t>
            </a:r>
            <a:r>
              <a:rPr sz="3950" b="1" spc="-12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b="1" spc="30" dirty="0">
                <a:solidFill>
                  <a:srgbClr val="2C2461"/>
                </a:solidFill>
                <a:latin typeface="Verdana"/>
                <a:cs typeface="Verdana"/>
              </a:rPr>
              <a:t>КАНАЛЫ</a:t>
            </a:r>
            <a:r>
              <a:rPr sz="3950" b="1" spc="-114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b="1" spc="-30" dirty="0">
                <a:solidFill>
                  <a:srgbClr val="2C2461"/>
                </a:solidFill>
                <a:latin typeface="Verdana"/>
                <a:cs typeface="Verdana"/>
              </a:rPr>
              <a:t>ПОДХОДЯТ </a:t>
            </a:r>
            <a:r>
              <a:rPr sz="3950" b="1" spc="-133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b="1" spc="-100" dirty="0">
                <a:solidFill>
                  <a:srgbClr val="2C2461"/>
                </a:solidFill>
                <a:latin typeface="Verdana"/>
                <a:cs typeface="Verdana"/>
              </a:rPr>
              <a:t>ДЛЯ</a:t>
            </a:r>
            <a:r>
              <a:rPr sz="3950" b="1" spc="-13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b="1" spc="-35" dirty="0">
                <a:solidFill>
                  <a:srgbClr val="2C2461"/>
                </a:solidFill>
                <a:latin typeface="Verdana"/>
                <a:cs typeface="Verdana"/>
              </a:rPr>
              <a:t>ПРОДВИЖЕНИЯ</a:t>
            </a:r>
            <a:r>
              <a:rPr sz="3950" b="1" spc="-12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b="1" spc="-15" dirty="0">
                <a:solidFill>
                  <a:srgbClr val="2C2461"/>
                </a:solidFill>
                <a:latin typeface="Verdana"/>
                <a:cs typeface="Verdana"/>
              </a:rPr>
              <a:t>ФЕСТИВАЛЯ?</a:t>
            </a:r>
            <a:endParaRPr sz="3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40"/>
              </a:spcBef>
            </a:pPr>
            <a:r>
              <a:rPr sz="3950" b="1" spc="10" dirty="0">
                <a:solidFill>
                  <a:srgbClr val="2C2461"/>
                </a:solidFill>
                <a:latin typeface="Verdana"/>
                <a:cs typeface="Verdana"/>
              </a:rPr>
              <a:t>Отве</a:t>
            </a:r>
            <a:r>
              <a:rPr sz="3950" b="1" spc="-20" dirty="0">
                <a:solidFill>
                  <a:srgbClr val="2C2461"/>
                </a:solidFill>
                <a:latin typeface="Verdana"/>
                <a:cs typeface="Verdana"/>
              </a:rPr>
              <a:t>т</a:t>
            </a:r>
            <a:r>
              <a:rPr sz="3950" b="1" spc="-12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b="1" spc="-969" dirty="0">
                <a:solidFill>
                  <a:srgbClr val="2C2461"/>
                </a:solidFill>
                <a:latin typeface="Verdana"/>
                <a:cs typeface="Verdana"/>
              </a:rPr>
              <a:t>1</a:t>
            </a:r>
            <a:r>
              <a:rPr sz="3950" b="1" spc="-509" dirty="0">
                <a:solidFill>
                  <a:srgbClr val="2C2461"/>
                </a:solidFill>
                <a:latin typeface="Verdana"/>
                <a:cs typeface="Verdana"/>
              </a:rPr>
              <a:t>.</a:t>
            </a:r>
            <a:r>
              <a:rPr sz="3950" b="1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spc="260" dirty="0">
                <a:solidFill>
                  <a:srgbClr val="2C2461"/>
                </a:solidFill>
                <a:latin typeface="Verdana"/>
                <a:cs typeface="Verdana"/>
              </a:rPr>
              <a:t>Н</a:t>
            </a:r>
            <a:r>
              <a:rPr sz="3950" spc="180" dirty="0">
                <a:solidFill>
                  <a:srgbClr val="2C2461"/>
                </a:solidFill>
                <a:latin typeface="Verdana"/>
                <a:cs typeface="Verdana"/>
              </a:rPr>
              <a:t>е</a:t>
            </a:r>
            <a:r>
              <a:rPr sz="3950" spc="-24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spc="35" dirty="0">
                <a:solidFill>
                  <a:srgbClr val="2C2461"/>
                </a:solidFill>
                <a:latin typeface="Verdana"/>
                <a:cs typeface="Verdana"/>
              </a:rPr>
              <a:t>всегда.</a:t>
            </a:r>
            <a:endParaRPr sz="3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815"/>
              </a:spcBef>
            </a:pPr>
            <a:r>
              <a:rPr sz="3950" b="1" spc="5" dirty="0">
                <a:solidFill>
                  <a:srgbClr val="2C2461"/>
                </a:solidFill>
                <a:latin typeface="Verdana"/>
                <a:cs typeface="Verdana"/>
              </a:rPr>
              <a:t>Ответ</a:t>
            </a:r>
            <a:r>
              <a:rPr sz="3950" b="1" spc="-12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b="1" spc="-355" dirty="0">
                <a:solidFill>
                  <a:srgbClr val="2C2461"/>
                </a:solidFill>
                <a:latin typeface="Verdana"/>
                <a:cs typeface="Verdana"/>
              </a:rPr>
              <a:t>2.</a:t>
            </a:r>
            <a:r>
              <a:rPr sz="3950" b="1" spc="-204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spc="200" dirty="0">
                <a:solidFill>
                  <a:srgbClr val="2C2461"/>
                </a:solidFill>
                <a:latin typeface="Verdana"/>
                <a:cs typeface="Verdana"/>
              </a:rPr>
              <a:t>Все</a:t>
            </a:r>
            <a:r>
              <a:rPr sz="3950" spc="-24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spc="125" dirty="0">
                <a:solidFill>
                  <a:srgbClr val="2C2461"/>
                </a:solidFill>
                <a:latin typeface="Verdana"/>
                <a:cs typeface="Verdana"/>
              </a:rPr>
              <a:t>зависит</a:t>
            </a:r>
            <a:r>
              <a:rPr sz="3950" spc="-24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spc="80" dirty="0">
                <a:solidFill>
                  <a:srgbClr val="2C2461"/>
                </a:solidFill>
                <a:latin typeface="Verdana"/>
                <a:cs typeface="Verdana"/>
              </a:rPr>
              <a:t>от</a:t>
            </a:r>
            <a:r>
              <a:rPr sz="3950" spc="-24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spc="130" dirty="0">
                <a:solidFill>
                  <a:srgbClr val="2C2461"/>
                </a:solidFill>
                <a:latin typeface="Verdana"/>
                <a:cs typeface="Verdana"/>
              </a:rPr>
              <a:t>наличия</a:t>
            </a:r>
            <a:r>
              <a:rPr sz="3950" spc="-24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spc="170" dirty="0">
                <a:solidFill>
                  <a:srgbClr val="2C2461"/>
                </a:solidFill>
                <a:latin typeface="Verdana"/>
                <a:cs typeface="Verdana"/>
              </a:rPr>
              <a:t>рекламного</a:t>
            </a:r>
            <a:r>
              <a:rPr sz="3950" spc="-24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spc="65" dirty="0">
                <a:solidFill>
                  <a:srgbClr val="2C2461"/>
                </a:solidFill>
                <a:latin typeface="Verdana"/>
                <a:cs typeface="Verdana"/>
              </a:rPr>
              <a:t>бюджета.</a:t>
            </a:r>
            <a:endParaRPr sz="3950">
              <a:latin typeface="Verdana"/>
              <a:cs typeface="Verdana"/>
            </a:endParaRPr>
          </a:p>
          <a:p>
            <a:pPr marL="2407920" marR="2052320" indent="-2395855">
              <a:lnSpc>
                <a:spcPct val="100000"/>
              </a:lnSpc>
              <a:spcBef>
                <a:spcPts val="2815"/>
              </a:spcBef>
            </a:pPr>
            <a:r>
              <a:rPr sz="3950" b="1" spc="10" dirty="0">
                <a:solidFill>
                  <a:srgbClr val="2C2461"/>
                </a:solidFill>
                <a:latin typeface="Verdana"/>
                <a:cs typeface="Verdana"/>
              </a:rPr>
              <a:t>Отве</a:t>
            </a:r>
            <a:r>
              <a:rPr sz="3950" b="1" spc="-20" dirty="0">
                <a:solidFill>
                  <a:srgbClr val="2C2461"/>
                </a:solidFill>
                <a:latin typeface="Verdana"/>
                <a:cs typeface="Verdana"/>
              </a:rPr>
              <a:t>т</a:t>
            </a:r>
            <a:r>
              <a:rPr sz="3950" b="1" spc="-12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b="1" spc="-450" dirty="0">
                <a:solidFill>
                  <a:srgbClr val="2C2461"/>
                </a:solidFill>
                <a:latin typeface="Verdana"/>
                <a:cs typeface="Verdana"/>
              </a:rPr>
              <a:t>3</a:t>
            </a:r>
            <a:r>
              <a:rPr sz="3950" b="1" spc="-250" dirty="0">
                <a:solidFill>
                  <a:srgbClr val="2C2461"/>
                </a:solidFill>
                <a:latin typeface="Verdana"/>
                <a:cs typeface="Verdana"/>
              </a:rPr>
              <a:t>.</a:t>
            </a:r>
            <a:r>
              <a:rPr sz="3950" b="1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spc="210" dirty="0">
                <a:solidFill>
                  <a:srgbClr val="2C2461"/>
                </a:solidFill>
                <a:latin typeface="Verdana"/>
                <a:cs typeface="Verdana"/>
              </a:rPr>
              <a:t>Вс</a:t>
            </a:r>
            <a:r>
              <a:rPr sz="3950" spc="170" dirty="0">
                <a:solidFill>
                  <a:srgbClr val="2C2461"/>
                </a:solidFill>
                <a:latin typeface="Verdana"/>
                <a:cs typeface="Verdana"/>
              </a:rPr>
              <a:t>е</a:t>
            </a:r>
            <a:r>
              <a:rPr sz="3950" spc="-24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spc="135" dirty="0">
                <a:solidFill>
                  <a:srgbClr val="2C2461"/>
                </a:solidFill>
                <a:latin typeface="Verdana"/>
                <a:cs typeface="Verdana"/>
              </a:rPr>
              <a:t>зависи</a:t>
            </a:r>
            <a:r>
              <a:rPr sz="3950" spc="85" dirty="0">
                <a:solidFill>
                  <a:srgbClr val="2C2461"/>
                </a:solidFill>
                <a:latin typeface="Verdana"/>
                <a:cs typeface="Verdana"/>
              </a:rPr>
              <a:t>т</a:t>
            </a:r>
            <a:r>
              <a:rPr sz="3950" spc="-24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spc="105" dirty="0">
                <a:solidFill>
                  <a:srgbClr val="2C2461"/>
                </a:solidFill>
                <a:latin typeface="Verdana"/>
                <a:cs typeface="Verdana"/>
              </a:rPr>
              <a:t>о</a:t>
            </a:r>
            <a:r>
              <a:rPr sz="3950" spc="55" dirty="0">
                <a:solidFill>
                  <a:srgbClr val="2C2461"/>
                </a:solidFill>
                <a:latin typeface="Verdana"/>
                <a:cs typeface="Verdana"/>
              </a:rPr>
              <a:t>т</a:t>
            </a:r>
            <a:r>
              <a:rPr sz="3950" spc="-24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spc="170" dirty="0">
                <a:solidFill>
                  <a:srgbClr val="2C2461"/>
                </a:solidFill>
                <a:latin typeface="Verdana"/>
                <a:cs typeface="Verdana"/>
              </a:rPr>
              <a:t>объем</a:t>
            </a:r>
            <a:r>
              <a:rPr sz="3950" spc="130" dirty="0">
                <a:solidFill>
                  <a:srgbClr val="2C2461"/>
                </a:solidFill>
                <a:latin typeface="Verdana"/>
                <a:cs typeface="Verdana"/>
              </a:rPr>
              <a:t>а</a:t>
            </a:r>
            <a:r>
              <a:rPr sz="3950" spc="-24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spc="140" dirty="0">
                <a:solidFill>
                  <a:srgbClr val="2C2461"/>
                </a:solidFill>
                <a:latin typeface="Verdana"/>
                <a:cs typeface="Verdana"/>
              </a:rPr>
              <a:t>вашег</a:t>
            </a:r>
            <a:r>
              <a:rPr sz="3950" spc="100" dirty="0">
                <a:solidFill>
                  <a:srgbClr val="2C2461"/>
                </a:solidFill>
                <a:latin typeface="Verdana"/>
                <a:cs typeface="Verdana"/>
              </a:rPr>
              <a:t>о</a:t>
            </a:r>
            <a:r>
              <a:rPr sz="3950" spc="-24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spc="170" dirty="0">
                <a:solidFill>
                  <a:srgbClr val="2C2461"/>
                </a:solidFill>
                <a:latin typeface="Verdana"/>
                <a:cs typeface="Verdana"/>
              </a:rPr>
              <a:t>комьюнити  </a:t>
            </a:r>
            <a:r>
              <a:rPr sz="3950" spc="215" dirty="0">
                <a:solidFill>
                  <a:srgbClr val="2C2461"/>
                </a:solidFill>
                <a:latin typeface="Verdana"/>
                <a:cs typeface="Verdana"/>
              </a:rPr>
              <a:t>и</a:t>
            </a:r>
            <a:r>
              <a:rPr sz="3950" spc="-25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spc="180" dirty="0">
                <a:solidFill>
                  <a:srgbClr val="2C2461"/>
                </a:solidFill>
                <a:latin typeface="Verdana"/>
                <a:cs typeface="Verdana"/>
              </a:rPr>
              <a:t>комьюнити</a:t>
            </a:r>
            <a:r>
              <a:rPr sz="3950" spc="-25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spc="90" dirty="0">
                <a:solidFill>
                  <a:srgbClr val="2C2461"/>
                </a:solidFill>
                <a:latin typeface="Verdana"/>
                <a:cs typeface="Verdana"/>
              </a:rPr>
              <a:t>ваших</a:t>
            </a:r>
            <a:r>
              <a:rPr sz="3950" spc="-24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950" spc="110" dirty="0">
                <a:solidFill>
                  <a:srgbClr val="2C2461"/>
                </a:solidFill>
                <a:latin typeface="Verdana"/>
                <a:cs typeface="Verdana"/>
              </a:rPr>
              <a:t>медиа-партнеров.</a:t>
            </a:r>
            <a:endParaRPr sz="39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400">
              <a:latin typeface="Verdana"/>
              <a:cs typeface="Verdana"/>
            </a:endParaRPr>
          </a:p>
          <a:p>
            <a:pPr marL="549910" marR="5080">
              <a:lnSpc>
                <a:spcPct val="100000"/>
              </a:lnSpc>
            </a:pPr>
            <a:r>
              <a:rPr sz="3950" b="1" spc="180" dirty="0">
                <a:solidFill>
                  <a:srgbClr val="2C2461"/>
                </a:solidFill>
                <a:latin typeface="Tahoma"/>
                <a:cs typeface="Tahoma"/>
              </a:rPr>
              <a:t>Чем</a:t>
            </a:r>
            <a:r>
              <a:rPr sz="3950" b="1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950" b="1" spc="120" dirty="0">
                <a:solidFill>
                  <a:srgbClr val="2C2461"/>
                </a:solidFill>
                <a:latin typeface="Tahoma"/>
                <a:cs typeface="Tahoma"/>
              </a:rPr>
              <a:t>лояльнее</a:t>
            </a:r>
            <a:r>
              <a:rPr sz="3950" b="1" spc="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950" b="1" spc="200" dirty="0">
                <a:solidFill>
                  <a:srgbClr val="2C2461"/>
                </a:solidFill>
                <a:latin typeface="Tahoma"/>
                <a:cs typeface="Tahoma"/>
              </a:rPr>
              <a:t>и</a:t>
            </a:r>
            <a:r>
              <a:rPr sz="3950" b="1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950" b="1" spc="135" dirty="0">
                <a:solidFill>
                  <a:srgbClr val="2C2461"/>
                </a:solidFill>
                <a:latin typeface="Tahoma"/>
                <a:cs typeface="Tahoma"/>
              </a:rPr>
              <a:t>больше</a:t>
            </a:r>
            <a:r>
              <a:rPr sz="3950" b="1" spc="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950" b="1" spc="160" dirty="0">
                <a:solidFill>
                  <a:srgbClr val="2C2461"/>
                </a:solidFill>
                <a:latin typeface="Tahoma"/>
                <a:cs typeface="Tahoma"/>
              </a:rPr>
              <a:t>Ваше</a:t>
            </a:r>
            <a:r>
              <a:rPr sz="3950" b="1" spc="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950" b="1" spc="90" dirty="0">
                <a:solidFill>
                  <a:srgbClr val="2C2461"/>
                </a:solidFill>
                <a:latin typeface="Tahoma"/>
                <a:cs typeface="Tahoma"/>
              </a:rPr>
              <a:t>комьюнити,</a:t>
            </a:r>
            <a:r>
              <a:rPr sz="3950" b="1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950" b="1" spc="140" dirty="0">
                <a:solidFill>
                  <a:srgbClr val="2C2461"/>
                </a:solidFill>
                <a:latin typeface="Tahoma"/>
                <a:cs typeface="Tahoma"/>
              </a:rPr>
              <a:t>тем</a:t>
            </a:r>
            <a:r>
              <a:rPr sz="3950" b="1" spc="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950" b="1" spc="155" dirty="0">
                <a:solidFill>
                  <a:srgbClr val="2C2461"/>
                </a:solidFill>
                <a:latin typeface="Tahoma"/>
                <a:cs typeface="Tahoma"/>
              </a:rPr>
              <a:t>дешевле </a:t>
            </a:r>
            <a:r>
              <a:rPr sz="3950" b="1" spc="-114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950" b="1" spc="170" dirty="0">
                <a:solidFill>
                  <a:srgbClr val="2C2461"/>
                </a:solidFill>
                <a:latin typeface="Tahoma"/>
                <a:cs typeface="Tahoma"/>
              </a:rPr>
              <a:t>Вам </a:t>
            </a:r>
            <a:r>
              <a:rPr sz="3950" b="1" spc="155" dirty="0">
                <a:solidFill>
                  <a:srgbClr val="2C2461"/>
                </a:solidFill>
                <a:latin typeface="Tahoma"/>
                <a:cs typeface="Tahoma"/>
              </a:rPr>
              <a:t>обойдется </a:t>
            </a:r>
            <a:r>
              <a:rPr sz="3950" b="1" spc="80" dirty="0">
                <a:solidFill>
                  <a:srgbClr val="2C2461"/>
                </a:solidFill>
                <a:latin typeface="Tahoma"/>
                <a:cs typeface="Tahoma"/>
              </a:rPr>
              <a:t>реклама, </a:t>
            </a:r>
            <a:r>
              <a:rPr sz="3950" b="1" spc="200" dirty="0">
                <a:solidFill>
                  <a:srgbClr val="2C2461"/>
                </a:solidFill>
                <a:latin typeface="Tahoma"/>
                <a:cs typeface="Tahoma"/>
              </a:rPr>
              <a:t>и </a:t>
            </a:r>
            <a:r>
              <a:rPr sz="3950" b="1" spc="140" dirty="0">
                <a:solidFill>
                  <a:srgbClr val="2C2461"/>
                </a:solidFill>
                <a:latin typeface="Tahoma"/>
                <a:cs typeface="Tahoma"/>
              </a:rPr>
              <a:t>тем </a:t>
            </a:r>
            <a:r>
              <a:rPr sz="3950" b="1" spc="135" dirty="0">
                <a:solidFill>
                  <a:srgbClr val="2C2461"/>
                </a:solidFill>
                <a:latin typeface="Tahoma"/>
                <a:cs typeface="Tahoma"/>
              </a:rPr>
              <a:t>больше </a:t>
            </a:r>
            <a:r>
              <a:rPr sz="3950" b="1" spc="125" dirty="0">
                <a:solidFill>
                  <a:srgbClr val="2C2461"/>
                </a:solidFill>
                <a:latin typeface="Tahoma"/>
                <a:cs typeface="Tahoma"/>
              </a:rPr>
              <a:t>билетов </a:t>
            </a:r>
            <a:r>
              <a:rPr sz="3950" b="1" spc="35" dirty="0">
                <a:solidFill>
                  <a:srgbClr val="2C2461"/>
                </a:solidFill>
                <a:latin typeface="Tahoma"/>
                <a:cs typeface="Tahoma"/>
              </a:rPr>
              <a:t>вы </a:t>
            </a:r>
            <a:r>
              <a:rPr sz="3950" b="1" spc="4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950" b="1" spc="155" dirty="0">
                <a:solidFill>
                  <a:srgbClr val="2C2461"/>
                </a:solidFill>
                <a:latin typeface="Tahoma"/>
                <a:cs typeface="Tahoma"/>
              </a:rPr>
              <a:t>продадите</a:t>
            </a:r>
            <a:r>
              <a:rPr sz="3950" b="1" spc="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950" b="1" spc="145" dirty="0">
                <a:solidFill>
                  <a:srgbClr val="2C2461"/>
                </a:solidFill>
                <a:latin typeface="Tahoma"/>
                <a:cs typeface="Tahoma"/>
              </a:rPr>
              <a:t>по</a:t>
            </a:r>
            <a:r>
              <a:rPr sz="3950" b="1" spc="1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950" b="1" spc="185" dirty="0">
                <a:solidFill>
                  <a:srgbClr val="2C2461"/>
                </a:solidFill>
                <a:latin typeface="Tahoma"/>
                <a:cs typeface="Tahoma"/>
              </a:rPr>
              <a:t>меньшей</a:t>
            </a:r>
            <a:r>
              <a:rPr sz="3950" b="1" spc="1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950" b="1" spc="190" dirty="0">
                <a:solidFill>
                  <a:srgbClr val="2C2461"/>
                </a:solidFill>
                <a:latin typeface="Tahoma"/>
                <a:cs typeface="Tahoma"/>
              </a:rPr>
              <a:t>цене</a:t>
            </a:r>
            <a:r>
              <a:rPr sz="3950" b="1" spc="1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950" b="1" spc="75" dirty="0">
                <a:solidFill>
                  <a:srgbClr val="2C2461"/>
                </a:solidFill>
                <a:latin typeface="Tahoma"/>
                <a:cs typeface="Tahoma"/>
              </a:rPr>
              <a:t>за</a:t>
            </a:r>
            <a:r>
              <a:rPr sz="3950" b="1" spc="1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950" b="1" spc="75" dirty="0">
                <a:solidFill>
                  <a:srgbClr val="2C2461"/>
                </a:solidFill>
                <a:latin typeface="Tahoma"/>
                <a:cs typeface="Tahoma"/>
              </a:rPr>
              <a:t>пользователя.</a:t>
            </a:r>
            <a:endParaRPr sz="39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49739" y="6355718"/>
            <a:ext cx="854710" cy="1377950"/>
          </a:xfrm>
          <a:custGeom>
            <a:avLst/>
            <a:gdLst/>
            <a:ahLst/>
            <a:cxnLst/>
            <a:rect l="l" t="t" r="r" b="b"/>
            <a:pathLst>
              <a:path w="854709" h="1377950">
                <a:moveTo>
                  <a:pt x="683403" y="1377706"/>
                </a:moveTo>
                <a:lnTo>
                  <a:pt x="732209" y="1375977"/>
                </a:lnTo>
                <a:lnTo>
                  <a:pt x="780088" y="1370866"/>
                </a:lnTo>
                <a:lnTo>
                  <a:pt x="826926" y="1362490"/>
                </a:lnTo>
                <a:lnTo>
                  <a:pt x="854350" y="1355571"/>
                </a:lnTo>
              </a:path>
              <a:path w="854709" h="1377950">
                <a:moveTo>
                  <a:pt x="854350" y="22134"/>
                </a:moveTo>
                <a:lnTo>
                  <a:pt x="826926" y="15216"/>
                </a:lnTo>
                <a:lnTo>
                  <a:pt x="780088" y="6840"/>
                </a:lnTo>
                <a:lnTo>
                  <a:pt x="732209" y="1729"/>
                </a:lnTo>
                <a:lnTo>
                  <a:pt x="683403" y="0"/>
                </a:lnTo>
                <a:lnTo>
                  <a:pt x="634597" y="1729"/>
                </a:lnTo>
                <a:lnTo>
                  <a:pt x="586717" y="6840"/>
                </a:lnTo>
                <a:lnTo>
                  <a:pt x="539879" y="15216"/>
                </a:lnTo>
                <a:lnTo>
                  <a:pt x="494199" y="26740"/>
                </a:lnTo>
                <a:lnTo>
                  <a:pt x="449792" y="41296"/>
                </a:lnTo>
                <a:lnTo>
                  <a:pt x="406773" y="58768"/>
                </a:lnTo>
                <a:lnTo>
                  <a:pt x="365259" y="79037"/>
                </a:lnTo>
                <a:lnTo>
                  <a:pt x="325365" y="101989"/>
                </a:lnTo>
                <a:lnTo>
                  <a:pt x="287207" y="127507"/>
                </a:lnTo>
                <a:lnTo>
                  <a:pt x="250900" y="155473"/>
                </a:lnTo>
                <a:lnTo>
                  <a:pt x="216560" y="185772"/>
                </a:lnTo>
                <a:lnTo>
                  <a:pt x="184302" y="218286"/>
                </a:lnTo>
                <a:lnTo>
                  <a:pt x="154243" y="252900"/>
                </a:lnTo>
                <a:lnTo>
                  <a:pt x="126498" y="289496"/>
                </a:lnTo>
                <a:lnTo>
                  <a:pt x="101183" y="327958"/>
                </a:lnTo>
                <a:lnTo>
                  <a:pt x="78412" y="368170"/>
                </a:lnTo>
                <a:lnTo>
                  <a:pt x="58303" y="410015"/>
                </a:lnTo>
                <a:lnTo>
                  <a:pt x="40970" y="453376"/>
                </a:lnTo>
                <a:lnTo>
                  <a:pt x="26529" y="498137"/>
                </a:lnTo>
                <a:lnTo>
                  <a:pt x="15096" y="544181"/>
                </a:lnTo>
                <a:lnTo>
                  <a:pt x="6786" y="591392"/>
                </a:lnTo>
                <a:lnTo>
                  <a:pt x="1715" y="639653"/>
                </a:lnTo>
                <a:lnTo>
                  <a:pt x="0" y="688848"/>
                </a:lnTo>
                <a:lnTo>
                  <a:pt x="1715" y="738043"/>
                </a:lnTo>
                <a:lnTo>
                  <a:pt x="6786" y="786306"/>
                </a:lnTo>
                <a:lnTo>
                  <a:pt x="15096" y="833518"/>
                </a:lnTo>
                <a:lnTo>
                  <a:pt x="26529" y="879563"/>
                </a:lnTo>
                <a:lnTo>
                  <a:pt x="40970" y="924325"/>
                </a:lnTo>
                <a:lnTo>
                  <a:pt x="58303" y="967687"/>
                </a:lnTo>
                <a:lnTo>
                  <a:pt x="78412" y="1009532"/>
                </a:lnTo>
                <a:lnTo>
                  <a:pt x="101183" y="1049745"/>
                </a:lnTo>
                <a:lnTo>
                  <a:pt x="126498" y="1088208"/>
                </a:lnTo>
                <a:lnTo>
                  <a:pt x="154243" y="1124804"/>
                </a:lnTo>
                <a:lnTo>
                  <a:pt x="184302" y="1159418"/>
                </a:lnTo>
                <a:lnTo>
                  <a:pt x="216560" y="1191933"/>
                </a:lnTo>
                <a:lnTo>
                  <a:pt x="250900" y="1222232"/>
                </a:lnTo>
                <a:lnTo>
                  <a:pt x="287207" y="1250198"/>
                </a:lnTo>
                <a:lnTo>
                  <a:pt x="325365" y="1275716"/>
                </a:lnTo>
                <a:lnTo>
                  <a:pt x="365259" y="1298668"/>
                </a:lnTo>
                <a:lnTo>
                  <a:pt x="406773" y="1318938"/>
                </a:lnTo>
                <a:lnTo>
                  <a:pt x="449792" y="1336409"/>
                </a:lnTo>
                <a:lnTo>
                  <a:pt x="494199" y="1350965"/>
                </a:lnTo>
                <a:lnTo>
                  <a:pt x="539879" y="1362490"/>
                </a:lnTo>
                <a:lnTo>
                  <a:pt x="586717" y="1370866"/>
                </a:lnTo>
                <a:lnTo>
                  <a:pt x="634597" y="1375977"/>
                </a:lnTo>
                <a:lnTo>
                  <a:pt x="683403" y="1377706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389785" y="6434060"/>
            <a:ext cx="718820" cy="1385570"/>
            <a:chOff x="19389785" y="6434060"/>
            <a:chExt cx="718820" cy="1385570"/>
          </a:xfrm>
        </p:grpSpPr>
        <p:sp>
          <p:nvSpPr>
            <p:cNvPr id="4" name="object 4"/>
            <p:cNvSpPr/>
            <p:nvPr/>
          </p:nvSpPr>
          <p:spPr>
            <a:xfrm>
              <a:off x="20077115" y="7814738"/>
              <a:ext cx="27305" cy="1270"/>
            </a:xfrm>
            <a:custGeom>
              <a:avLst/>
              <a:gdLst/>
              <a:ahLst/>
              <a:cxnLst/>
              <a:rect l="l" t="t" r="r" b="b"/>
              <a:pathLst>
                <a:path w="27305" h="1270">
                  <a:moveTo>
                    <a:pt x="-3926" y="477"/>
                  </a:moveTo>
                  <a:lnTo>
                    <a:pt x="30900" y="477"/>
                  </a:lnTo>
                </a:path>
              </a:pathLst>
            </a:custGeom>
            <a:ln w="8809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393712" y="6437987"/>
              <a:ext cx="710565" cy="1377950"/>
            </a:xfrm>
            <a:custGeom>
              <a:avLst/>
              <a:gdLst/>
              <a:ahLst/>
              <a:cxnLst/>
              <a:rect l="l" t="t" r="r" b="b"/>
              <a:pathLst>
                <a:path w="710565" h="1377950">
                  <a:moveTo>
                    <a:pt x="710377" y="955"/>
                  </a:moveTo>
                  <a:lnTo>
                    <a:pt x="634597" y="1729"/>
                  </a:lnTo>
                  <a:lnTo>
                    <a:pt x="586717" y="6840"/>
                  </a:lnTo>
                  <a:lnTo>
                    <a:pt x="539879" y="15216"/>
                  </a:lnTo>
                  <a:lnTo>
                    <a:pt x="494199" y="26740"/>
                  </a:lnTo>
                  <a:lnTo>
                    <a:pt x="449792" y="41296"/>
                  </a:lnTo>
                  <a:lnTo>
                    <a:pt x="406773" y="58768"/>
                  </a:lnTo>
                  <a:lnTo>
                    <a:pt x="365259" y="79037"/>
                  </a:lnTo>
                  <a:lnTo>
                    <a:pt x="325365" y="101989"/>
                  </a:lnTo>
                  <a:lnTo>
                    <a:pt x="287207" y="127507"/>
                  </a:lnTo>
                  <a:lnTo>
                    <a:pt x="250900" y="155473"/>
                  </a:lnTo>
                  <a:lnTo>
                    <a:pt x="216560" y="185772"/>
                  </a:lnTo>
                  <a:lnTo>
                    <a:pt x="184302" y="218286"/>
                  </a:lnTo>
                  <a:lnTo>
                    <a:pt x="154243" y="252900"/>
                  </a:lnTo>
                  <a:lnTo>
                    <a:pt x="126498" y="289496"/>
                  </a:lnTo>
                  <a:lnTo>
                    <a:pt x="101183" y="327958"/>
                  </a:lnTo>
                  <a:lnTo>
                    <a:pt x="78412" y="368170"/>
                  </a:lnTo>
                  <a:lnTo>
                    <a:pt x="58303" y="410015"/>
                  </a:lnTo>
                  <a:lnTo>
                    <a:pt x="40970" y="453376"/>
                  </a:lnTo>
                  <a:lnTo>
                    <a:pt x="26529" y="498137"/>
                  </a:lnTo>
                  <a:lnTo>
                    <a:pt x="15096" y="544181"/>
                  </a:lnTo>
                  <a:lnTo>
                    <a:pt x="6786" y="591392"/>
                  </a:lnTo>
                  <a:lnTo>
                    <a:pt x="1715" y="639653"/>
                  </a:lnTo>
                  <a:lnTo>
                    <a:pt x="0" y="688848"/>
                  </a:lnTo>
                  <a:lnTo>
                    <a:pt x="1715" y="738043"/>
                  </a:lnTo>
                  <a:lnTo>
                    <a:pt x="6786" y="786306"/>
                  </a:lnTo>
                  <a:lnTo>
                    <a:pt x="15096" y="833518"/>
                  </a:lnTo>
                  <a:lnTo>
                    <a:pt x="26529" y="879563"/>
                  </a:lnTo>
                  <a:lnTo>
                    <a:pt x="40970" y="924325"/>
                  </a:lnTo>
                  <a:lnTo>
                    <a:pt x="58303" y="967687"/>
                  </a:lnTo>
                  <a:lnTo>
                    <a:pt x="78412" y="1009532"/>
                  </a:lnTo>
                  <a:lnTo>
                    <a:pt x="101183" y="1049745"/>
                  </a:lnTo>
                  <a:lnTo>
                    <a:pt x="126498" y="1088208"/>
                  </a:lnTo>
                  <a:lnTo>
                    <a:pt x="154243" y="1124804"/>
                  </a:lnTo>
                  <a:lnTo>
                    <a:pt x="184302" y="1159418"/>
                  </a:lnTo>
                  <a:lnTo>
                    <a:pt x="216560" y="1191933"/>
                  </a:lnTo>
                  <a:lnTo>
                    <a:pt x="250900" y="1222232"/>
                  </a:lnTo>
                  <a:lnTo>
                    <a:pt x="287207" y="1250198"/>
                  </a:lnTo>
                  <a:lnTo>
                    <a:pt x="325365" y="1275716"/>
                  </a:lnTo>
                  <a:lnTo>
                    <a:pt x="365259" y="1298668"/>
                  </a:lnTo>
                  <a:lnTo>
                    <a:pt x="406773" y="1318938"/>
                  </a:lnTo>
                  <a:lnTo>
                    <a:pt x="449792" y="1336409"/>
                  </a:lnTo>
                  <a:lnTo>
                    <a:pt x="494199" y="1350965"/>
                  </a:lnTo>
                  <a:lnTo>
                    <a:pt x="539879" y="1362490"/>
                  </a:lnTo>
                  <a:lnTo>
                    <a:pt x="586717" y="1370866"/>
                  </a:lnTo>
                  <a:lnTo>
                    <a:pt x="634597" y="1375977"/>
                  </a:lnTo>
                  <a:lnTo>
                    <a:pt x="683403" y="1377706"/>
                  </a:lnTo>
                </a:path>
              </a:pathLst>
            </a:custGeom>
            <a:ln w="7853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073154" y="0"/>
            <a:ext cx="1639570" cy="471805"/>
          </a:xfrm>
          <a:custGeom>
            <a:avLst/>
            <a:gdLst/>
            <a:ahLst/>
            <a:cxnLst/>
            <a:rect l="l" t="t" r="r" b="b"/>
            <a:pathLst>
              <a:path w="1639570" h="471805">
                <a:moveTo>
                  <a:pt x="0" y="0"/>
                </a:moveTo>
                <a:lnTo>
                  <a:pt x="0" y="471765"/>
                </a:lnTo>
                <a:lnTo>
                  <a:pt x="1638976" y="471765"/>
                </a:lnTo>
                <a:lnTo>
                  <a:pt x="1638976" y="0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29461" y="7288888"/>
            <a:ext cx="1075055" cy="1061720"/>
          </a:xfrm>
          <a:custGeom>
            <a:avLst/>
            <a:gdLst/>
            <a:ahLst/>
            <a:cxnLst/>
            <a:rect l="l" t="t" r="r" b="b"/>
            <a:pathLst>
              <a:path w="1075055" h="1061720">
                <a:moveTo>
                  <a:pt x="1074626" y="0"/>
                </a:moveTo>
                <a:lnTo>
                  <a:pt x="0" y="0"/>
                </a:lnTo>
                <a:lnTo>
                  <a:pt x="0" y="1061465"/>
                </a:lnTo>
                <a:lnTo>
                  <a:pt x="1074626" y="1061465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-3926" y="2641218"/>
            <a:ext cx="20113625" cy="8671560"/>
            <a:chOff x="-3926" y="2641218"/>
            <a:chExt cx="20113625" cy="8671560"/>
          </a:xfrm>
        </p:grpSpPr>
        <p:sp>
          <p:nvSpPr>
            <p:cNvPr id="9" name="object 9"/>
            <p:cNvSpPr/>
            <p:nvPr/>
          </p:nvSpPr>
          <p:spPr>
            <a:xfrm>
              <a:off x="0" y="10329078"/>
              <a:ext cx="20104100" cy="979805"/>
            </a:xfrm>
            <a:custGeom>
              <a:avLst/>
              <a:gdLst/>
              <a:ahLst/>
              <a:cxnLst/>
              <a:rect l="l" t="t" r="r" b="b"/>
              <a:pathLst>
                <a:path w="20104100" h="979804">
                  <a:moveTo>
                    <a:pt x="20104089" y="0"/>
                  </a:moveTo>
                  <a:lnTo>
                    <a:pt x="0" y="0"/>
                  </a:lnTo>
                  <a:lnTo>
                    <a:pt x="0" y="979478"/>
                  </a:lnTo>
                  <a:lnTo>
                    <a:pt x="20104089" y="979478"/>
                  </a:lnTo>
                  <a:lnTo>
                    <a:pt x="20104089" y="0"/>
                  </a:lnTo>
                  <a:close/>
                </a:path>
              </a:pathLst>
            </a:custGeom>
            <a:solidFill>
              <a:srgbClr val="2C2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0688009"/>
              <a:ext cx="4193540" cy="621030"/>
            </a:xfrm>
            <a:custGeom>
              <a:avLst/>
              <a:gdLst/>
              <a:ahLst/>
              <a:cxnLst/>
              <a:rect l="l" t="t" r="r" b="b"/>
              <a:pathLst>
                <a:path w="4193540" h="621029">
                  <a:moveTo>
                    <a:pt x="4192981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4170184" y="22860"/>
                  </a:lnTo>
                  <a:lnTo>
                    <a:pt x="4170184" y="621017"/>
                  </a:lnTo>
                  <a:lnTo>
                    <a:pt x="4192981" y="621017"/>
                  </a:lnTo>
                  <a:lnTo>
                    <a:pt x="4192981" y="22860"/>
                  </a:lnTo>
                  <a:lnTo>
                    <a:pt x="4192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0688009"/>
              <a:ext cx="4193540" cy="621030"/>
            </a:xfrm>
            <a:custGeom>
              <a:avLst/>
              <a:gdLst/>
              <a:ahLst/>
              <a:cxnLst/>
              <a:rect l="l" t="t" r="r" b="b"/>
              <a:pathLst>
                <a:path w="4193540" h="621029">
                  <a:moveTo>
                    <a:pt x="0" y="0"/>
                  </a:moveTo>
                  <a:lnTo>
                    <a:pt x="4192992" y="0"/>
                  </a:lnTo>
                  <a:lnTo>
                    <a:pt x="4192992" y="620546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30253" y="8247455"/>
              <a:ext cx="2834931" cy="274374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72008" y="10317201"/>
              <a:ext cx="5981700" cy="674370"/>
            </a:xfrm>
            <a:custGeom>
              <a:avLst/>
              <a:gdLst/>
              <a:ahLst/>
              <a:cxnLst/>
              <a:rect l="l" t="t" r="r" b="b"/>
              <a:pathLst>
                <a:path w="5981700" h="674370">
                  <a:moveTo>
                    <a:pt x="0" y="11873"/>
                  </a:moveTo>
                  <a:lnTo>
                    <a:pt x="0" y="674000"/>
                  </a:lnTo>
                  <a:lnTo>
                    <a:pt x="5981200" y="674000"/>
                  </a:lnTo>
                  <a:lnTo>
                    <a:pt x="5981200" y="0"/>
                  </a:lnTo>
                </a:path>
              </a:pathLst>
            </a:custGeom>
            <a:ln w="240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64264" y="10329081"/>
              <a:ext cx="1981200" cy="979805"/>
            </a:xfrm>
            <a:custGeom>
              <a:avLst/>
              <a:gdLst/>
              <a:ahLst/>
              <a:cxnLst/>
              <a:rect l="l" t="t" r="r" b="b"/>
              <a:pathLst>
                <a:path w="1981200" h="979804">
                  <a:moveTo>
                    <a:pt x="24079" y="0"/>
                  </a:moveTo>
                  <a:lnTo>
                    <a:pt x="0" y="0"/>
                  </a:lnTo>
                  <a:lnTo>
                    <a:pt x="0" y="979474"/>
                  </a:lnTo>
                  <a:lnTo>
                    <a:pt x="24079" y="979474"/>
                  </a:lnTo>
                  <a:lnTo>
                    <a:pt x="24079" y="0"/>
                  </a:lnTo>
                  <a:close/>
                </a:path>
                <a:path w="1981200" h="979804">
                  <a:moveTo>
                    <a:pt x="1981136" y="0"/>
                  </a:moveTo>
                  <a:lnTo>
                    <a:pt x="1957057" y="0"/>
                  </a:lnTo>
                  <a:lnTo>
                    <a:pt x="1957057" y="979474"/>
                  </a:lnTo>
                  <a:lnTo>
                    <a:pt x="1981136" y="979474"/>
                  </a:lnTo>
                  <a:lnTo>
                    <a:pt x="1981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7483" y="6245192"/>
              <a:ext cx="444500" cy="3215640"/>
            </a:xfrm>
            <a:custGeom>
              <a:avLst/>
              <a:gdLst/>
              <a:ahLst/>
              <a:cxnLst/>
              <a:rect l="l" t="t" r="r" b="b"/>
              <a:pathLst>
                <a:path w="444500" h="3215640">
                  <a:moveTo>
                    <a:pt x="0" y="0"/>
                  </a:moveTo>
                  <a:lnTo>
                    <a:pt x="444258" y="0"/>
                  </a:lnTo>
                  <a:lnTo>
                    <a:pt x="444258" y="3215608"/>
                  </a:lnTo>
                  <a:lnTo>
                    <a:pt x="0" y="3215608"/>
                  </a:lnTo>
                  <a:lnTo>
                    <a:pt x="0" y="0"/>
                  </a:lnTo>
                  <a:close/>
                </a:path>
              </a:pathLst>
            </a:custGeom>
            <a:ln w="7853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685092"/>
              <a:ext cx="1086485" cy="7620"/>
            </a:xfrm>
            <a:custGeom>
              <a:avLst/>
              <a:gdLst/>
              <a:ahLst/>
              <a:cxnLst/>
              <a:rect l="l" t="t" r="r" b="b"/>
              <a:pathLst>
                <a:path w="1086485" h="7620">
                  <a:moveTo>
                    <a:pt x="0" y="7620"/>
                  </a:moveTo>
                  <a:lnTo>
                    <a:pt x="1086375" y="7620"/>
                  </a:lnTo>
                  <a:lnTo>
                    <a:pt x="1086375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5477079"/>
              <a:ext cx="1086485" cy="3215640"/>
            </a:xfrm>
            <a:custGeom>
              <a:avLst/>
              <a:gdLst/>
              <a:ahLst/>
              <a:cxnLst/>
              <a:rect l="l" t="t" r="r" b="b"/>
              <a:pathLst>
                <a:path w="1086485" h="3215640">
                  <a:moveTo>
                    <a:pt x="0" y="0"/>
                  </a:moveTo>
                  <a:lnTo>
                    <a:pt x="1086385" y="0"/>
                  </a:lnTo>
                  <a:lnTo>
                    <a:pt x="1086385" y="3215608"/>
                  </a:lnTo>
                  <a:lnTo>
                    <a:pt x="0" y="3215608"/>
                  </a:lnTo>
                </a:path>
              </a:pathLst>
            </a:custGeom>
            <a:ln w="7853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0867" y="4964194"/>
              <a:ext cx="6356727" cy="458957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543097" y="4691369"/>
              <a:ext cx="12987020" cy="5146675"/>
            </a:xfrm>
            <a:custGeom>
              <a:avLst/>
              <a:gdLst/>
              <a:ahLst/>
              <a:cxnLst/>
              <a:rect l="l" t="t" r="r" b="b"/>
              <a:pathLst>
                <a:path w="12987019" h="5146675">
                  <a:moveTo>
                    <a:pt x="125650" y="0"/>
                  </a:moveTo>
                  <a:lnTo>
                    <a:pt x="53008" y="1963"/>
                  </a:lnTo>
                  <a:lnTo>
                    <a:pt x="15706" y="15706"/>
                  </a:lnTo>
                  <a:lnTo>
                    <a:pt x="1963" y="53008"/>
                  </a:lnTo>
                  <a:lnTo>
                    <a:pt x="0" y="125650"/>
                  </a:lnTo>
                  <a:lnTo>
                    <a:pt x="0" y="5020580"/>
                  </a:lnTo>
                  <a:lnTo>
                    <a:pt x="1963" y="5093221"/>
                  </a:lnTo>
                  <a:lnTo>
                    <a:pt x="15706" y="5130524"/>
                  </a:lnTo>
                  <a:lnTo>
                    <a:pt x="53008" y="5144267"/>
                  </a:lnTo>
                  <a:lnTo>
                    <a:pt x="125650" y="5146230"/>
                  </a:lnTo>
                  <a:lnTo>
                    <a:pt x="12860980" y="5146230"/>
                  </a:lnTo>
                  <a:lnTo>
                    <a:pt x="12933621" y="5144267"/>
                  </a:lnTo>
                  <a:lnTo>
                    <a:pt x="12970924" y="5130524"/>
                  </a:lnTo>
                  <a:lnTo>
                    <a:pt x="12984667" y="5093221"/>
                  </a:lnTo>
                  <a:lnTo>
                    <a:pt x="12986630" y="5020580"/>
                  </a:lnTo>
                  <a:lnTo>
                    <a:pt x="12986630" y="125650"/>
                  </a:lnTo>
                  <a:lnTo>
                    <a:pt x="12984667" y="53008"/>
                  </a:lnTo>
                  <a:lnTo>
                    <a:pt x="12970924" y="15706"/>
                  </a:lnTo>
                  <a:lnTo>
                    <a:pt x="12933621" y="1963"/>
                  </a:lnTo>
                  <a:lnTo>
                    <a:pt x="12860980" y="0"/>
                  </a:lnTo>
                  <a:lnTo>
                    <a:pt x="125650" y="0"/>
                  </a:lnTo>
                  <a:close/>
                </a:path>
              </a:pathLst>
            </a:custGeom>
            <a:ln w="62825">
              <a:solidFill>
                <a:srgbClr val="E00F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317642" y="2646453"/>
              <a:ext cx="786765" cy="2345055"/>
            </a:xfrm>
            <a:custGeom>
              <a:avLst/>
              <a:gdLst/>
              <a:ahLst/>
              <a:cxnLst/>
              <a:rect l="l" t="t" r="r" b="b"/>
              <a:pathLst>
                <a:path w="786765" h="2345054">
                  <a:moveTo>
                    <a:pt x="0" y="0"/>
                  </a:moveTo>
                  <a:lnTo>
                    <a:pt x="786447" y="0"/>
                  </a:lnTo>
                </a:path>
                <a:path w="786765" h="2345054">
                  <a:moveTo>
                    <a:pt x="786447" y="2344713"/>
                  </a:moveTo>
                  <a:lnTo>
                    <a:pt x="0" y="2344713"/>
                  </a:lnTo>
                  <a:lnTo>
                    <a:pt x="0" y="0"/>
                  </a:lnTo>
                </a:path>
              </a:pathLst>
            </a:custGeom>
            <a:ln w="10470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942536" y="2995516"/>
              <a:ext cx="1854835" cy="817880"/>
            </a:xfrm>
            <a:custGeom>
              <a:avLst/>
              <a:gdLst/>
              <a:ahLst/>
              <a:cxnLst/>
              <a:rect l="l" t="t" r="r" b="b"/>
              <a:pathLst>
                <a:path w="1854834" h="817879">
                  <a:moveTo>
                    <a:pt x="1854619" y="811530"/>
                  </a:moveTo>
                  <a:lnTo>
                    <a:pt x="0" y="811530"/>
                  </a:lnTo>
                  <a:lnTo>
                    <a:pt x="0" y="817880"/>
                  </a:lnTo>
                  <a:lnTo>
                    <a:pt x="1854619" y="817880"/>
                  </a:lnTo>
                  <a:lnTo>
                    <a:pt x="1854619" y="811530"/>
                  </a:lnTo>
                  <a:close/>
                </a:path>
                <a:path w="1854834" h="817879">
                  <a:moveTo>
                    <a:pt x="18546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854619" y="7620"/>
                  </a:lnTo>
                  <a:lnTo>
                    <a:pt x="18546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942542" y="2995510"/>
              <a:ext cx="2162175" cy="818515"/>
            </a:xfrm>
            <a:custGeom>
              <a:avLst/>
              <a:gdLst/>
              <a:ahLst/>
              <a:cxnLst/>
              <a:rect l="l" t="t" r="r" b="b"/>
              <a:pathLst>
                <a:path w="2162175" h="818514">
                  <a:moveTo>
                    <a:pt x="0" y="0"/>
                  </a:moveTo>
                  <a:lnTo>
                    <a:pt x="2161546" y="0"/>
                  </a:lnTo>
                </a:path>
                <a:path w="2162175" h="818514">
                  <a:moveTo>
                    <a:pt x="2161546" y="818006"/>
                  </a:moveTo>
                  <a:lnTo>
                    <a:pt x="0" y="818006"/>
                  </a:lnTo>
                  <a:lnTo>
                    <a:pt x="0" y="0"/>
                  </a:lnTo>
                </a:path>
              </a:pathLst>
            </a:custGeom>
            <a:ln w="10470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5063880" y="1930173"/>
            <a:ext cx="998156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ФЕСТИВАЛЬ</a:t>
            </a:r>
            <a:r>
              <a:rPr spc="-114" dirty="0"/>
              <a:t> </a:t>
            </a:r>
            <a:r>
              <a:rPr spc="-45" dirty="0"/>
              <a:t>“ВИРТУОЗЫ</a:t>
            </a:r>
            <a:r>
              <a:rPr spc="-110" dirty="0"/>
              <a:t> </a:t>
            </a:r>
            <a:r>
              <a:rPr spc="-20" dirty="0"/>
              <a:t>ГИТАРЫ”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" marR="5080" indent="288925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Совместный </a:t>
            </a:r>
            <a:r>
              <a:rPr spc="-5" dirty="0"/>
              <a:t>проект </a:t>
            </a:r>
            <a:r>
              <a:rPr spc="10" dirty="0"/>
              <a:t>российского гитариста </a:t>
            </a:r>
            <a:r>
              <a:rPr spc="15" dirty="0"/>
              <a:t> </a:t>
            </a:r>
            <a:r>
              <a:rPr spc="25" dirty="0"/>
              <a:t>Артёма</a:t>
            </a:r>
            <a:r>
              <a:rPr spc="-130" dirty="0"/>
              <a:t> </a:t>
            </a:r>
            <a:r>
              <a:rPr spc="-30" dirty="0"/>
              <a:t>Дервоеда</a:t>
            </a:r>
            <a:r>
              <a:rPr spc="-125" dirty="0"/>
              <a:t> </a:t>
            </a:r>
            <a:r>
              <a:rPr dirty="0"/>
              <a:t>и</a:t>
            </a:r>
            <a:r>
              <a:rPr spc="-125" dirty="0"/>
              <a:t> </a:t>
            </a:r>
            <a:r>
              <a:rPr spc="-5" dirty="0"/>
              <a:t>Московской</a:t>
            </a:r>
            <a:r>
              <a:rPr spc="-130" dirty="0"/>
              <a:t> </a:t>
            </a:r>
            <a:r>
              <a:rPr spc="-10" dirty="0"/>
              <a:t>Филармонии</a:t>
            </a:r>
          </a:p>
          <a:p>
            <a:pPr marL="5080">
              <a:lnSpc>
                <a:spcPct val="100000"/>
              </a:lnSpc>
            </a:pPr>
            <a:endParaRPr sz="4800"/>
          </a:p>
          <a:p>
            <a:pPr marL="7363459" indent="-419100">
              <a:lnSpc>
                <a:spcPct val="100000"/>
              </a:lnSpc>
              <a:spcBef>
                <a:spcPts val="3575"/>
              </a:spcBef>
              <a:buSzPct val="76595"/>
              <a:buFont typeface="Microsoft Sans Serif"/>
              <a:buChar char="●"/>
              <a:tabLst>
                <a:tab pos="7364095" algn="l"/>
              </a:tabLst>
            </a:pPr>
            <a:r>
              <a:rPr sz="4700" spc="-490" dirty="0">
                <a:solidFill>
                  <a:srgbClr val="E00F77"/>
                </a:solidFill>
              </a:rPr>
              <a:t>5</a:t>
            </a:r>
            <a:r>
              <a:rPr sz="4700" spc="-475" dirty="0">
                <a:solidFill>
                  <a:srgbClr val="E00F77"/>
                </a:solidFill>
              </a:rPr>
              <a:t> </a:t>
            </a:r>
            <a:r>
              <a:rPr sz="3600" spc="35" dirty="0">
                <a:solidFill>
                  <a:srgbClr val="E00F77"/>
                </a:solidFill>
              </a:rPr>
              <a:t>дней</a:t>
            </a:r>
            <a:endParaRPr sz="3600"/>
          </a:p>
          <a:p>
            <a:pPr marL="7363459" indent="-419100">
              <a:lnSpc>
                <a:spcPct val="100000"/>
              </a:lnSpc>
              <a:spcBef>
                <a:spcPts val="1780"/>
              </a:spcBef>
              <a:buSzPct val="76595"/>
              <a:buFont typeface="Microsoft Sans Serif"/>
              <a:buChar char="●"/>
              <a:tabLst>
                <a:tab pos="7364095" algn="l"/>
              </a:tabLst>
            </a:pPr>
            <a:r>
              <a:rPr sz="4700" spc="-490" dirty="0">
                <a:solidFill>
                  <a:srgbClr val="E00F77"/>
                </a:solidFill>
              </a:rPr>
              <a:t>5</a:t>
            </a:r>
            <a:r>
              <a:rPr sz="4700" spc="-145" dirty="0">
                <a:solidFill>
                  <a:srgbClr val="E00F77"/>
                </a:solidFill>
              </a:rPr>
              <a:t> </a:t>
            </a:r>
            <a:r>
              <a:rPr sz="3600" spc="-20" dirty="0">
                <a:solidFill>
                  <a:srgbClr val="E00F77"/>
                </a:solidFill>
              </a:rPr>
              <a:t>концертов</a:t>
            </a:r>
            <a:endParaRPr sz="3600"/>
          </a:p>
          <a:p>
            <a:pPr marL="7363459" marR="1847850" indent="-419100">
              <a:lnSpc>
                <a:spcPct val="100000"/>
              </a:lnSpc>
              <a:spcBef>
                <a:spcPts val="1560"/>
              </a:spcBef>
              <a:buFont typeface="Microsoft Sans Serif"/>
              <a:buChar char="●"/>
              <a:tabLst>
                <a:tab pos="7364095" algn="l"/>
              </a:tabLst>
            </a:pPr>
            <a:r>
              <a:rPr sz="3600" spc="-35" dirty="0">
                <a:solidFill>
                  <a:srgbClr val="E00F77"/>
                </a:solidFill>
              </a:rPr>
              <a:t>мастер-классы  </a:t>
            </a:r>
            <a:r>
              <a:rPr sz="3600" spc="25" dirty="0">
                <a:solidFill>
                  <a:srgbClr val="E00F77"/>
                </a:solidFill>
              </a:rPr>
              <a:t>с</a:t>
            </a:r>
            <a:r>
              <a:rPr sz="3600" spc="-125" dirty="0">
                <a:solidFill>
                  <a:srgbClr val="E00F77"/>
                </a:solidFill>
              </a:rPr>
              <a:t> </a:t>
            </a:r>
            <a:r>
              <a:rPr sz="3600" spc="-15" dirty="0">
                <a:solidFill>
                  <a:srgbClr val="E00F77"/>
                </a:solidFill>
              </a:rPr>
              <a:t>лучшими</a:t>
            </a:r>
            <a:endParaRPr sz="3600"/>
          </a:p>
          <a:p>
            <a:pPr marL="7363459">
              <a:lnSpc>
                <a:spcPct val="100000"/>
              </a:lnSpc>
              <a:spcBef>
                <a:spcPts val="5"/>
              </a:spcBef>
            </a:pPr>
            <a:r>
              <a:rPr sz="3600" spc="10" dirty="0">
                <a:solidFill>
                  <a:srgbClr val="E00F77"/>
                </a:solidFill>
              </a:rPr>
              <a:t>гитаристами</a:t>
            </a:r>
            <a:r>
              <a:rPr sz="3600" spc="-160" dirty="0">
                <a:solidFill>
                  <a:srgbClr val="E00F77"/>
                </a:solidFill>
              </a:rPr>
              <a:t> </a:t>
            </a:r>
            <a:r>
              <a:rPr sz="3600" spc="-20" dirty="0">
                <a:solidFill>
                  <a:srgbClr val="E00F77"/>
                </a:solidFill>
              </a:rPr>
              <a:t>мира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72683" y="2411600"/>
          <a:ext cx="18275300" cy="6726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2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2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2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6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950" b="1" spc="125" dirty="0">
                          <a:solidFill>
                            <a:srgbClr val="2C2461"/>
                          </a:solidFill>
                          <a:latin typeface="Tahoma"/>
                          <a:cs typeface="Tahoma"/>
                        </a:rPr>
                        <a:t>Год</a:t>
                      </a:r>
                      <a:endParaRPr sz="2950">
                        <a:latin typeface="Tahoma"/>
                        <a:cs typeface="Tahoma"/>
                      </a:endParaRPr>
                    </a:p>
                  </a:txBody>
                  <a:tcPr marL="0" marR="0" marT="138430" marB="0">
                    <a:lnR w="12700">
                      <a:solidFill>
                        <a:srgbClr val="E00F77"/>
                      </a:solidFill>
                      <a:prstDash val="solid"/>
                    </a:lnR>
                    <a:lnT w="53975">
                      <a:solidFill>
                        <a:srgbClr val="E00F77"/>
                      </a:solidFill>
                      <a:prstDash val="solid"/>
                    </a:lnT>
                    <a:lnB w="53975">
                      <a:solidFill>
                        <a:srgbClr val="E00F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950" b="1" spc="5" dirty="0">
                          <a:solidFill>
                            <a:srgbClr val="2C2461"/>
                          </a:solidFill>
                          <a:latin typeface="Tahoma"/>
                          <a:cs typeface="Tahoma"/>
                        </a:rPr>
                        <a:t>2020</a:t>
                      </a:r>
                      <a:endParaRPr sz="2950">
                        <a:latin typeface="Tahoma"/>
                        <a:cs typeface="Tahoma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E00F77"/>
                      </a:solidFill>
                      <a:prstDash val="solid"/>
                    </a:lnL>
                    <a:lnR w="12700">
                      <a:solidFill>
                        <a:srgbClr val="E00F77"/>
                      </a:solidFill>
                      <a:prstDash val="solid"/>
                    </a:lnR>
                    <a:lnT w="53975">
                      <a:solidFill>
                        <a:srgbClr val="E00F77"/>
                      </a:solidFill>
                      <a:prstDash val="solid"/>
                    </a:lnT>
                    <a:lnB w="53975">
                      <a:solidFill>
                        <a:srgbClr val="E00F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950" b="1" spc="-210" dirty="0">
                          <a:solidFill>
                            <a:srgbClr val="2C2461"/>
                          </a:solidFill>
                          <a:latin typeface="Tahoma"/>
                          <a:cs typeface="Tahoma"/>
                        </a:rPr>
                        <a:t>2021</a:t>
                      </a:r>
                      <a:endParaRPr sz="2950">
                        <a:latin typeface="Tahoma"/>
                        <a:cs typeface="Tahoma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E00F77"/>
                      </a:solidFill>
                      <a:prstDash val="solid"/>
                    </a:lnL>
                    <a:lnR w="12700">
                      <a:solidFill>
                        <a:srgbClr val="E00F77"/>
                      </a:solidFill>
                      <a:prstDash val="solid"/>
                    </a:lnR>
                    <a:lnT w="53975">
                      <a:solidFill>
                        <a:srgbClr val="E00F77"/>
                      </a:solidFill>
                      <a:prstDash val="solid"/>
                    </a:lnT>
                    <a:lnB w="53975">
                      <a:solidFill>
                        <a:srgbClr val="E00F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950" b="1" spc="-65" dirty="0">
                          <a:solidFill>
                            <a:srgbClr val="2C2461"/>
                          </a:solidFill>
                          <a:latin typeface="Tahoma"/>
                          <a:cs typeface="Tahoma"/>
                        </a:rPr>
                        <a:t>2022</a:t>
                      </a:r>
                      <a:endParaRPr sz="2950">
                        <a:latin typeface="Tahoma"/>
                        <a:cs typeface="Tahoma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E00F77"/>
                      </a:solidFill>
                      <a:prstDash val="solid"/>
                    </a:lnL>
                    <a:lnT w="53975">
                      <a:solidFill>
                        <a:srgbClr val="E00F77"/>
                      </a:solidFill>
                      <a:prstDash val="solid"/>
                    </a:lnT>
                    <a:lnB w="53975">
                      <a:solidFill>
                        <a:srgbClr val="E00F7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040">
                <a:tc>
                  <a:txBody>
                    <a:bodyPr/>
                    <a:lstStyle/>
                    <a:p>
                      <a:pPr marL="285750" marR="278130" indent="850900">
                        <a:lnSpc>
                          <a:spcPct val="100600"/>
                        </a:lnSpc>
                        <a:spcBef>
                          <a:spcPts val="1070"/>
                        </a:spcBef>
                      </a:pPr>
                      <a:r>
                        <a:rPr sz="2950" b="1" spc="110" dirty="0">
                          <a:solidFill>
                            <a:srgbClr val="2C2461"/>
                          </a:solidFill>
                          <a:latin typeface="Tahoma"/>
                          <a:cs typeface="Tahoma"/>
                        </a:rPr>
                        <a:t>Количество </a:t>
                      </a:r>
                      <a:r>
                        <a:rPr sz="2950" b="1" spc="114" dirty="0">
                          <a:solidFill>
                            <a:srgbClr val="2C246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950" b="1" spc="105" dirty="0">
                          <a:solidFill>
                            <a:srgbClr val="2C2461"/>
                          </a:solidFill>
                          <a:latin typeface="Tahoma"/>
                          <a:cs typeface="Tahoma"/>
                        </a:rPr>
                        <a:t>проданных</a:t>
                      </a:r>
                      <a:r>
                        <a:rPr sz="2950" b="1" spc="-80" dirty="0">
                          <a:solidFill>
                            <a:srgbClr val="2C246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950" b="1" spc="105" dirty="0">
                          <a:solidFill>
                            <a:srgbClr val="2C2461"/>
                          </a:solidFill>
                          <a:latin typeface="Tahoma"/>
                          <a:cs typeface="Tahoma"/>
                        </a:rPr>
                        <a:t>билетов</a:t>
                      </a:r>
                      <a:endParaRPr sz="2950">
                        <a:latin typeface="Tahoma"/>
                        <a:cs typeface="Tahoma"/>
                      </a:endParaRPr>
                    </a:p>
                  </a:txBody>
                  <a:tcPr marL="0" marR="0" marT="135890" marB="0">
                    <a:lnR w="12700">
                      <a:solidFill>
                        <a:srgbClr val="E00F77"/>
                      </a:solidFill>
                      <a:prstDash val="solid"/>
                    </a:lnR>
                    <a:lnT w="53975">
                      <a:solidFill>
                        <a:srgbClr val="E00F77"/>
                      </a:solidFill>
                      <a:prstDash val="solid"/>
                    </a:lnT>
                    <a:lnB w="12700">
                      <a:solidFill>
                        <a:srgbClr val="E00F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70"/>
                        </a:spcBef>
                      </a:pPr>
                      <a:r>
                        <a:rPr sz="2950" spc="-254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4122</a:t>
                      </a:r>
                      <a:endParaRPr sz="2950">
                        <a:latin typeface="Verdana"/>
                        <a:cs typeface="Verdana"/>
                      </a:endParaRPr>
                    </a:p>
                  </a:txBody>
                  <a:tcPr marL="0" marR="0" marT="364490" marB="0">
                    <a:lnL w="12700">
                      <a:solidFill>
                        <a:srgbClr val="E00F77"/>
                      </a:solidFill>
                      <a:prstDash val="solid"/>
                    </a:lnL>
                    <a:lnR w="12700">
                      <a:solidFill>
                        <a:srgbClr val="E00F77"/>
                      </a:solidFill>
                      <a:prstDash val="solid"/>
                    </a:lnR>
                    <a:lnT w="53975">
                      <a:solidFill>
                        <a:srgbClr val="E00F77"/>
                      </a:solidFill>
                      <a:prstDash val="solid"/>
                    </a:lnT>
                    <a:lnB w="12700">
                      <a:solidFill>
                        <a:srgbClr val="E00F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70"/>
                        </a:spcBef>
                      </a:pPr>
                      <a:r>
                        <a:rPr sz="2950" spc="-254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2015</a:t>
                      </a:r>
                      <a:endParaRPr sz="2950">
                        <a:latin typeface="Verdana"/>
                        <a:cs typeface="Verdana"/>
                      </a:endParaRPr>
                    </a:p>
                  </a:txBody>
                  <a:tcPr marL="0" marR="0" marT="364490" marB="0">
                    <a:lnL w="12700">
                      <a:solidFill>
                        <a:srgbClr val="E00F77"/>
                      </a:solidFill>
                      <a:prstDash val="solid"/>
                    </a:lnL>
                    <a:lnR w="12700">
                      <a:solidFill>
                        <a:srgbClr val="E00F77"/>
                      </a:solidFill>
                      <a:prstDash val="solid"/>
                    </a:lnR>
                    <a:lnT w="53975">
                      <a:solidFill>
                        <a:srgbClr val="E00F77"/>
                      </a:solidFill>
                      <a:prstDash val="solid"/>
                    </a:lnT>
                    <a:lnB w="12700">
                      <a:solidFill>
                        <a:srgbClr val="E00F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70"/>
                        </a:spcBef>
                      </a:pPr>
                      <a:r>
                        <a:rPr sz="2950" spc="-225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2914</a:t>
                      </a:r>
                      <a:endParaRPr sz="2950">
                        <a:latin typeface="Verdana"/>
                        <a:cs typeface="Verdana"/>
                      </a:endParaRPr>
                    </a:p>
                  </a:txBody>
                  <a:tcPr marL="0" marR="0" marT="364490" marB="0">
                    <a:lnL w="12700">
                      <a:solidFill>
                        <a:srgbClr val="E00F77"/>
                      </a:solidFill>
                      <a:prstDash val="solid"/>
                    </a:lnL>
                    <a:lnT w="53975">
                      <a:solidFill>
                        <a:srgbClr val="E00F77"/>
                      </a:solidFill>
                      <a:prstDash val="solid"/>
                    </a:lnT>
                    <a:lnB w="12700">
                      <a:solidFill>
                        <a:srgbClr val="E00F7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87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E00F77"/>
                      </a:solidFill>
                      <a:prstDash val="solid"/>
                    </a:lnR>
                    <a:lnT w="12700">
                      <a:solidFill>
                        <a:srgbClr val="E00F77"/>
                      </a:solidFill>
                      <a:prstDash val="solid"/>
                    </a:lnT>
                    <a:lnB w="12700">
                      <a:solidFill>
                        <a:srgbClr val="E00F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2630" marR="715010" algn="ctr">
                        <a:lnSpc>
                          <a:spcPct val="100600"/>
                        </a:lnSpc>
                        <a:spcBef>
                          <a:spcPts val="2850"/>
                        </a:spcBef>
                      </a:pPr>
                      <a:r>
                        <a:rPr sz="2950" dirty="0">
                          <a:solidFill>
                            <a:srgbClr val="E00F77"/>
                          </a:solidFill>
                          <a:latin typeface="Verdana"/>
                          <a:cs typeface="Verdana"/>
                        </a:rPr>
                        <a:t>Фестиваль</a:t>
                      </a:r>
                      <a:r>
                        <a:rPr sz="2950" spc="-240" dirty="0">
                          <a:solidFill>
                            <a:srgbClr val="E00F7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950" dirty="0">
                          <a:solidFill>
                            <a:srgbClr val="E00F77"/>
                          </a:solidFill>
                          <a:latin typeface="Verdana"/>
                          <a:cs typeface="Verdana"/>
                        </a:rPr>
                        <a:t>был  отменен</a:t>
                      </a:r>
                      <a:r>
                        <a:rPr sz="2950" spc="-240" dirty="0">
                          <a:solidFill>
                            <a:srgbClr val="E00F7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950" dirty="0">
                          <a:solidFill>
                            <a:srgbClr val="E00F77"/>
                          </a:solidFill>
                          <a:latin typeface="Verdana"/>
                          <a:cs typeface="Verdana"/>
                        </a:rPr>
                        <a:t>из-за  </a:t>
                      </a:r>
                      <a:r>
                        <a:rPr sz="2950" spc="-95" dirty="0">
                          <a:solidFill>
                            <a:srgbClr val="E00F77"/>
                          </a:solidFill>
                          <a:latin typeface="Verdana"/>
                          <a:cs typeface="Verdana"/>
                        </a:rPr>
                        <a:t>Covid-19</a:t>
                      </a:r>
                      <a:endParaRPr sz="2950">
                        <a:latin typeface="Verdana"/>
                        <a:cs typeface="Verdana"/>
                      </a:endParaRPr>
                    </a:p>
                  </a:txBody>
                  <a:tcPr marL="0" marR="0" marT="361950" marB="0">
                    <a:lnL w="12700">
                      <a:solidFill>
                        <a:srgbClr val="E00F77"/>
                      </a:solidFill>
                      <a:prstDash val="solid"/>
                    </a:lnL>
                    <a:lnR w="12700">
                      <a:solidFill>
                        <a:srgbClr val="E00F77"/>
                      </a:solidFill>
                      <a:prstDash val="solid"/>
                    </a:lnR>
                    <a:lnT w="12700">
                      <a:solidFill>
                        <a:srgbClr val="E00F77"/>
                      </a:solidFill>
                      <a:prstDash val="solid"/>
                    </a:lnT>
                    <a:lnB w="12700">
                      <a:solidFill>
                        <a:srgbClr val="E00F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904" marR="248285" algn="ctr">
                        <a:lnSpc>
                          <a:spcPct val="100600"/>
                        </a:lnSpc>
                        <a:spcBef>
                          <a:spcPts val="1070"/>
                        </a:spcBef>
                      </a:pPr>
                      <a:r>
                        <a:rPr sz="2950" dirty="0">
                          <a:solidFill>
                            <a:srgbClr val="E00F77"/>
                          </a:solidFill>
                          <a:latin typeface="Verdana"/>
                          <a:cs typeface="Verdana"/>
                        </a:rPr>
                        <a:t>70%</a:t>
                      </a:r>
                      <a:r>
                        <a:rPr sz="2950" spc="-240" dirty="0">
                          <a:solidFill>
                            <a:srgbClr val="E00F7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950" dirty="0">
                          <a:solidFill>
                            <a:srgbClr val="E00F77"/>
                          </a:solidFill>
                          <a:latin typeface="Verdana"/>
                          <a:cs typeface="Verdana"/>
                        </a:rPr>
                        <a:t>заполняемости  </a:t>
                      </a:r>
                      <a:r>
                        <a:rPr sz="2950" spc="20" dirty="0">
                          <a:solidFill>
                            <a:srgbClr val="E00F77"/>
                          </a:solidFill>
                          <a:latin typeface="Verdana"/>
                          <a:cs typeface="Verdana"/>
                        </a:rPr>
                        <a:t>зала </a:t>
                      </a:r>
                      <a:r>
                        <a:rPr sz="2950" spc="85" dirty="0">
                          <a:solidFill>
                            <a:srgbClr val="E00F77"/>
                          </a:solidFill>
                          <a:latin typeface="Verdana"/>
                          <a:cs typeface="Verdana"/>
                        </a:rPr>
                        <a:t>согласно </a:t>
                      </a:r>
                      <a:r>
                        <a:rPr sz="2950" spc="90" dirty="0">
                          <a:solidFill>
                            <a:srgbClr val="E00F7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950" spc="105" dirty="0">
                          <a:solidFill>
                            <a:srgbClr val="E00F77"/>
                          </a:solidFill>
                          <a:latin typeface="Verdana"/>
                          <a:cs typeface="Verdana"/>
                        </a:rPr>
                        <a:t>требованию </a:t>
                      </a:r>
                      <a:r>
                        <a:rPr sz="2950" spc="110" dirty="0">
                          <a:solidFill>
                            <a:srgbClr val="E00F77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950" spc="114" dirty="0">
                          <a:solidFill>
                            <a:srgbClr val="E00F77"/>
                          </a:solidFill>
                          <a:latin typeface="Verdana"/>
                          <a:cs typeface="Verdana"/>
                        </a:rPr>
                        <a:t>Роспотребнадзора</a:t>
                      </a:r>
                      <a:endParaRPr sz="2950">
                        <a:latin typeface="Verdana"/>
                        <a:cs typeface="Verdana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E00F77"/>
                      </a:solidFill>
                      <a:prstDash val="solid"/>
                    </a:lnL>
                    <a:lnR w="12700">
                      <a:solidFill>
                        <a:srgbClr val="E00F77"/>
                      </a:solidFill>
                      <a:prstDash val="solid"/>
                    </a:lnR>
                    <a:lnT w="12700">
                      <a:solidFill>
                        <a:srgbClr val="E00F77"/>
                      </a:solidFill>
                      <a:prstDash val="solid"/>
                    </a:lnT>
                    <a:lnB w="12700">
                      <a:solidFill>
                        <a:srgbClr val="E00F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0F77"/>
                      </a:solidFill>
                      <a:prstDash val="solid"/>
                    </a:lnL>
                    <a:lnT w="12700">
                      <a:solidFill>
                        <a:srgbClr val="E00F77"/>
                      </a:solidFill>
                      <a:prstDash val="solid"/>
                    </a:lnT>
                    <a:lnB w="12700">
                      <a:solidFill>
                        <a:srgbClr val="E00F7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6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950" b="1" spc="125" dirty="0">
                          <a:solidFill>
                            <a:srgbClr val="2C2461"/>
                          </a:solidFill>
                          <a:latin typeface="Tahoma"/>
                          <a:cs typeface="Tahoma"/>
                        </a:rPr>
                        <a:t>Рекламный</a:t>
                      </a:r>
                      <a:r>
                        <a:rPr sz="2950" b="1" spc="-60" dirty="0">
                          <a:solidFill>
                            <a:srgbClr val="2C246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950" b="1" spc="95" dirty="0">
                          <a:solidFill>
                            <a:srgbClr val="2C2461"/>
                          </a:solidFill>
                          <a:latin typeface="Tahoma"/>
                          <a:cs typeface="Tahoma"/>
                        </a:rPr>
                        <a:t>бюджет</a:t>
                      </a:r>
                      <a:endParaRPr sz="2950">
                        <a:latin typeface="Tahoma"/>
                        <a:cs typeface="Tahoma"/>
                      </a:endParaRPr>
                    </a:p>
                  </a:txBody>
                  <a:tcPr marL="0" marR="0" marT="138430" marB="0">
                    <a:lnR w="12700">
                      <a:solidFill>
                        <a:srgbClr val="E00F77"/>
                      </a:solidFill>
                      <a:prstDash val="solid"/>
                    </a:lnR>
                    <a:lnT w="12700">
                      <a:solidFill>
                        <a:srgbClr val="E00F77"/>
                      </a:solidFill>
                      <a:prstDash val="solid"/>
                    </a:lnT>
                    <a:lnB w="12700">
                      <a:solidFill>
                        <a:srgbClr val="E00F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950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106</a:t>
                      </a:r>
                      <a:r>
                        <a:rPr sz="2950" spc="-240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950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614</a:t>
                      </a:r>
                      <a:r>
                        <a:rPr sz="2950" spc="-240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950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рублей</a:t>
                      </a:r>
                      <a:endParaRPr sz="2950">
                        <a:latin typeface="Verdana"/>
                        <a:cs typeface="Verdana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E00F77"/>
                      </a:solidFill>
                      <a:prstDash val="solid"/>
                    </a:lnL>
                    <a:lnR w="12700">
                      <a:solidFill>
                        <a:srgbClr val="E00F77"/>
                      </a:solidFill>
                      <a:prstDash val="solid"/>
                    </a:lnR>
                    <a:lnT w="12700">
                      <a:solidFill>
                        <a:srgbClr val="E00F77"/>
                      </a:solidFill>
                      <a:prstDash val="solid"/>
                    </a:lnT>
                    <a:lnB w="12700">
                      <a:solidFill>
                        <a:srgbClr val="E00F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950" spc="30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60</a:t>
                      </a:r>
                      <a:r>
                        <a:rPr sz="2950" spc="-260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950" spc="100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000</a:t>
                      </a:r>
                      <a:r>
                        <a:rPr sz="2950" spc="-260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950" spc="105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рублей</a:t>
                      </a:r>
                      <a:endParaRPr sz="2950">
                        <a:latin typeface="Verdana"/>
                        <a:cs typeface="Verdana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E00F77"/>
                      </a:solidFill>
                      <a:prstDash val="solid"/>
                    </a:lnL>
                    <a:lnR w="12700">
                      <a:solidFill>
                        <a:srgbClr val="E00F77"/>
                      </a:solidFill>
                      <a:prstDash val="solid"/>
                    </a:lnR>
                    <a:lnT w="12700">
                      <a:solidFill>
                        <a:srgbClr val="E00F77"/>
                      </a:solidFill>
                      <a:prstDash val="solid"/>
                    </a:lnT>
                    <a:lnB w="12700">
                      <a:solidFill>
                        <a:srgbClr val="E00F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2950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91</a:t>
                      </a:r>
                      <a:r>
                        <a:rPr sz="2950" spc="-240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950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955</a:t>
                      </a:r>
                      <a:r>
                        <a:rPr sz="2950" spc="-240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950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рублей</a:t>
                      </a:r>
                      <a:endParaRPr sz="2950">
                        <a:latin typeface="Verdana"/>
                        <a:cs typeface="Verdana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E00F77"/>
                      </a:solidFill>
                      <a:prstDash val="solid"/>
                    </a:lnL>
                    <a:lnT w="12700">
                      <a:solidFill>
                        <a:srgbClr val="E00F77"/>
                      </a:solidFill>
                      <a:prstDash val="solid"/>
                    </a:lnT>
                    <a:lnB w="12700">
                      <a:solidFill>
                        <a:srgbClr val="E00F7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4039">
                <a:tc>
                  <a:txBody>
                    <a:bodyPr/>
                    <a:lstStyle/>
                    <a:p>
                      <a:pPr marL="1322070" marR="624840" indent="-689610">
                        <a:lnSpc>
                          <a:spcPct val="100600"/>
                        </a:lnSpc>
                        <a:spcBef>
                          <a:spcPts val="1070"/>
                        </a:spcBef>
                      </a:pPr>
                      <a:r>
                        <a:rPr sz="2950" b="1" spc="155" dirty="0">
                          <a:solidFill>
                            <a:srgbClr val="2C2461"/>
                          </a:solidFill>
                          <a:latin typeface="Tahoma"/>
                          <a:cs typeface="Tahoma"/>
                        </a:rPr>
                        <a:t>Срок</a:t>
                      </a:r>
                      <a:r>
                        <a:rPr sz="2950" b="1" spc="-85" dirty="0">
                          <a:solidFill>
                            <a:srgbClr val="2C246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950" b="1" spc="130" dirty="0">
                          <a:solidFill>
                            <a:srgbClr val="2C2461"/>
                          </a:solidFill>
                          <a:latin typeface="Tahoma"/>
                          <a:cs typeface="Tahoma"/>
                        </a:rPr>
                        <a:t>рекламной </a:t>
                      </a:r>
                      <a:r>
                        <a:rPr sz="2950" b="1" spc="-850" dirty="0">
                          <a:solidFill>
                            <a:srgbClr val="2C246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950" b="1" spc="125" dirty="0">
                          <a:solidFill>
                            <a:srgbClr val="2C2461"/>
                          </a:solidFill>
                          <a:latin typeface="Tahoma"/>
                          <a:cs typeface="Tahoma"/>
                        </a:rPr>
                        <a:t>кампании</a:t>
                      </a:r>
                      <a:endParaRPr sz="2950">
                        <a:latin typeface="Tahoma"/>
                        <a:cs typeface="Tahoma"/>
                      </a:endParaRPr>
                    </a:p>
                  </a:txBody>
                  <a:tcPr marL="0" marR="0" marT="135890" marB="0">
                    <a:lnR w="12700">
                      <a:solidFill>
                        <a:srgbClr val="E00F77"/>
                      </a:solidFill>
                      <a:prstDash val="solid"/>
                    </a:lnR>
                    <a:lnT w="12700">
                      <a:solidFill>
                        <a:srgbClr val="E00F77"/>
                      </a:solidFill>
                      <a:prstDash val="solid"/>
                    </a:lnT>
                    <a:lnB w="12700">
                      <a:solidFill>
                        <a:srgbClr val="E00F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70"/>
                        </a:spcBef>
                      </a:pPr>
                      <a:r>
                        <a:rPr sz="2950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45</a:t>
                      </a:r>
                      <a:r>
                        <a:rPr sz="2950" spc="-240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950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дней</a:t>
                      </a:r>
                      <a:endParaRPr sz="2950">
                        <a:latin typeface="Verdana"/>
                        <a:cs typeface="Verdana"/>
                      </a:endParaRPr>
                    </a:p>
                  </a:txBody>
                  <a:tcPr marL="0" marR="0" marT="364490" marB="0">
                    <a:lnL w="12700">
                      <a:solidFill>
                        <a:srgbClr val="E00F77"/>
                      </a:solidFill>
                      <a:prstDash val="solid"/>
                    </a:lnL>
                    <a:lnR w="12700">
                      <a:solidFill>
                        <a:srgbClr val="E00F77"/>
                      </a:solidFill>
                      <a:prstDash val="solid"/>
                    </a:lnR>
                    <a:lnT w="12700">
                      <a:solidFill>
                        <a:srgbClr val="E00F77"/>
                      </a:solidFill>
                      <a:prstDash val="solid"/>
                    </a:lnT>
                    <a:lnB w="12700">
                      <a:solidFill>
                        <a:srgbClr val="E00F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70"/>
                        </a:spcBef>
                      </a:pPr>
                      <a:r>
                        <a:rPr sz="2950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29</a:t>
                      </a:r>
                      <a:r>
                        <a:rPr sz="2950" spc="-240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950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дней</a:t>
                      </a:r>
                      <a:endParaRPr sz="2950">
                        <a:latin typeface="Verdana"/>
                        <a:cs typeface="Verdana"/>
                      </a:endParaRPr>
                    </a:p>
                  </a:txBody>
                  <a:tcPr marL="0" marR="0" marT="364490" marB="0">
                    <a:lnL w="12700">
                      <a:solidFill>
                        <a:srgbClr val="E00F77"/>
                      </a:solidFill>
                      <a:prstDash val="solid"/>
                    </a:lnL>
                    <a:lnR w="12700">
                      <a:solidFill>
                        <a:srgbClr val="E00F77"/>
                      </a:solidFill>
                      <a:prstDash val="solid"/>
                    </a:lnR>
                    <a:lnT w="12700">
                      <a:solidFill>
                        <a:srgbClr val="E00F77"/>
                      </a:solidFill>
                      <a:prstDash val="solid"/>
                    </a:lnT>
                    <a:lnB w="12700">
                      <a:solidFill>
                        <a:srgbClr val="E00F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70"/>
                        </a:spcBef>
                      </a:pPr>
                      <a:r>
                        <a:rPr sz="2950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47</a:t>
                      </a:r>
                      <a:r>
                        <a:rPr sz="2950" spc="-240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2950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дней</a:t>
                      </a:r>
                      <a:endParaRPr sz="2950">
                        <a:latin typeface="Verdana"/>
                        <a:cs typeface="Verdana"/>
                      </a:endParaRPr>
                    </a:p>
                  </a:txBody>
                  <a:tcPr marL="0" marR="0" marT="364490" marB="0">
                    <a:lnL w="12700">
                      <a:solidFill>
                        <a:srgbClr val="E00F77"/>
                      </a:solidFill>
                      <a:prstDash val="solid"/>
                    </a:lnL>
                    <a:lnT w="12700">
                      <a:solidFill>
                        <a:srgbClr val="E00F77"/>
                      </a:solidFill>
                      <a:prstDash val="solid"/>
                    </a:lnT>
                    <a:lnB w="12700">
                      <a:solidFill>
                        <a:srgbClr val="E00F7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4039">
                <a:tc>
                  <a:txBody>
                    <a:bodyPr/>
                    <a:lstStyle/>
                    <a:p>
                      <a:pPr marL="305435" marR="297815" indent="186055">
                        <a:lnSpc>
                          <a:spcPct val="100600"/>
                        </a:lnSpc>
                        <a:spcBef>
                          <a:spcPts val="1070"/>
                        </a:spcBef>
                      </a:pPr>
                      <a:r>
                        <a:rPr sz="2950" b="1" spc="145" dirty="0">
                          <a:solidFill>
                            <a:srgbClr val="2C2461"/>
                          </a:solidFill>
                          <a:latin typeface="Tahoma"/>
                          <a:cs typeface="Tahoma"/>
                        </a:rPr>
                        <a:t>Объем </a:t>
                      </a:r>
                      <a:r>
                        <a:rPr sz="2950" b="1" spc="135" dirty="0">
                          <a:solidFill>
                            <a:srgbClr val="2C2461"/>
                          </a:solidFill>
                          <a:latin typeface="Tahoma"/>
                          <a:cs typeface="Tahoma"/>
                        </a:rPr>
                        <a:t>аудитории </a:t>
                      </a:r>
                      <a:r>
                        <a:rPr sz="2950" b="1" spc="140" dirty="0">
                          <a:solidFill>
                            <a:srgbClr val="2C246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950" b="1" spc="50" dirty="0">
                          <a:solidFill>
                            <a:srgbClr val="2C2461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2950" b="1" spc="-70" dirty="0">
                          <a:solidFill>
                            <a:srgbClr val="2C246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950" b="1" spc="100" dirty="0">
                          <a:solidFill>
                            <a:srgbClr val="2C2461"/>
                          </a:solidFill>
                          <a:latin typeface="Tahoma"/>
                          <a:cs typeface="Tahoma"/>
                        </a:rPr>
                        <a:t>социальных</a:t>
                      </a:r>
                      <a:r>
                        <a:rPr sz="2950" b="1" spc="-65" dirty="0">
                          <a:solidFill>
                            <a:srgbClr val="2C2461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950" b="1" spc="90" dirty="0">
                          <a:solidFill>
                            <a:srgbClr val="2C2461"/>
                          </a:solidFill>
                          <a:latin typeface="Tahoma"/>
                          <a:cs typeface="Tahoma"/>
                        </a:rPr>
                        <a:t>сетях</a:t>
                      </a:r>
                      <a:endParaRPr sz="2950">
                        <a:latin typeface="Tahoma"/>
                        <a:cs typeface="Tahoma"/>
                      </a:endParaRPr>
                    </a:p>
                  </a:txBody>
                  <a:tcPr marL="0" marR="0" marT="135890" marB="0">
                    <a:lnR w="12700">
                      <a:solidFill>
                        <a:srgbClr val="E00F77"/>
                      </a:solidFill>
                      <a:prstDash val="solid"/>
                    </a:lnR>
                    <a:lnT w="12700">
                      <a:solidFill>
                        <a:srgbClr val="E00F77"/>
                      </a:solidFill>
                      <a:prstDash val="solid"/>
                    </a:lnT>
                    <a:lnB w="53975">
                      <a:solidFill>
                        <a:srgbClr val="E00F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70"/>
                        </a:spcBef>
                      </a:pPr>
                      <a:r>
                        <a:rPr sz="2950" spc="50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4700</a:t>
                      </a:r>
                      <a:endParaRPr sz="2950">
                        <a:latin typeface="Verdana"/>
                        <a:cs typeface="Verdana"/>
                      </a:endParaRPr>
                    </a:p>
                  </a:txBody>
                  <a:tcPr marL="0" marR="0" marT="364490" marB="0">
                    <a:lnL w="12700">
                      <a:solidFill>
                        <a:srgbClr val="E00F77"/>
                      </a:solidFill>
                      <a:prstDash val="solid"/>
                    </a:lnL>
                    <a:lnR w="12700">
                      <a:solidFill>
                        <a:srgbClr val="E00F77"/>
                      </a:solidFill>
                      <a:prstDash val="solid"/>
                    </a:lnR>
                    <a:lnT w="12700">
                      <a:solidFill>
                        <a:srgbClr val="E00F77"/>
                      </a:solidFill>
                      <a:prstDash val="solid"/>
                    </a:lnT>
                    <a:lnB w="53975">
                      <a:solidFill>
                        <a:srgbClr val="E00F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70"/>
                        </a:spcBef>
                      </a:pPr>
                      <a:r>
                        <a:rPr sz="2950" spc="-5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5900</a:t>
                      </a:r>
                      <a:endParaRPr sz="2950">
                        <a:latin typeface="Verdana"/>
                        <a:cs typeface="Verdana"/>
                      </a:endParaRPr>
                    </a:p>
                  </a:txBody>
                  <a:tcPr marL="0" marR="0" marT="364490" marB="0">
                    <a:lnL w="12700">
                      <a:solidFill>
                        <a:srgbClr val="E00F77"/>
                      </a:solidFill>
                      <a:prstDash val="solid"/>
                    </a:lnL>
                    <a:lnR w="12700">
                      <a:solidFill>
                        <a:srgbClr val="E00F77"/>
                      </a:solidFill>
                      <a:prstDash val="solid"/>
                    </a:lnR>
                    <a:lnT w="12700">
                      <a:solidFill>
                        <a:srgbClr val="E00F77"/>
                      </a:solidFill>
                      <a:prstDash val="solid"/>
                    </a:lnT>
                    <a:lnB w="53975">
                      <a:solidFill>
                        <a:srgbClr val="E00F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70"/>
                        </a:spcBef>
                      </a:pPr>
                      <a:r>
                        <a:rPr sz="2950" spc="-170" dirty="0">
                          <a:solidFill>
                            <a:srgbClr val="2C2461"/>
                          </a:solidFill>
                          <a:latin typeface="Verdana"/>
                          <a:cs typeface="Verdana"/>
                        </a:rPr>
                        <a:t>7010</a:t>
                      </a:r>
                      <a:endParaRPr sz="2950">
                        <a:latin typeface="Verdana"/>
                        <a:cs typeface="Verdana"/>
                      </a:endParaRPr>
                    </a:p>
                  </a:txBody>
                  <a:tcPr marL="0" marR="0" marT="364490" marB="0">
                    <a:lnL w="12700">
                      <a:solidFill>
                        <a:srgbClr val="E00F77"/>
                      </a:solidFill>
                      <a:prstDash val="solid"/>
                    </a:lnL>
                    <a:lnT w="12700">
                      <a:solidFill>
                        <a:srgbClr val="E00F77"/>
                      </a:solidFill>
                      <a:prstDash val="solid"/>
                    </a:lnT>
                    <a:lnB w="53975">
                      <a:solidFill>
                        <a:srgbClr val="E00F7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8562" y="1930173"/>
            <a:ext cx="991235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КРОСС-ПРОМО</a:t>
            </a:r>
            <a:r>
              <a:rPr spc="-130" dirty="0"/>
              <a:t> </a:t>
            </a:r>
            <a:r>
              <a:rPr spc="-100" dirty="0"/>
              <a:t>И</a:t>
            </a:r>
            <a:r>
              <a:rPr spc="-130" dirty="0"/>
              <a:t> </a:t>
            </a:r>
            <a:r>
              <a:rPr spc="5" dirty="0"/>
              <a:t>КОЛЛАБОРАЦИИ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4476" y="3440881"/>
            <a:ext cx="9820910" cy="538035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300" b="1" spc="-10" dirty="0">
                <a:solidFill>
                  <a:srgbClr val="2C2461"/>
                </a:solidFill>
                <a:latin typeface="Verdana"/>
                <a:cs typeface="Verdana"/>
              </a:rPr>
              <a:t>Сегодня</a:t>
            </a:r>
            <a:r>
              <a:rPr sz="3300" b="1" spc="-110" dirty="0">
                <a:solidFill>
                  <a:srgbClr val="2C2461"/>
                </a:solidFill>
                <a:latin typeface="Verdana"/>
                <a:cs typeface="Verdana"/>
              </a:rPr>
              <a:t> на </a:t>
            </a:r>
            <a:r>
              <a:rPr sz="3300" b="1" spc="-60" dirty="0">
                <a:solidFill>
                  <a:srgbClr val="2C2461"/>
                </a:solidFill>
                <a:latin typeface="Verdana"/>
                <a:cs typeface="Verdana"/>
              </a:rPr>
              <a:t>первый</a:t>
            </a:r>
            <a:r>
              <a:rPr sz="3300" b="1" spc="-1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b="1" spc="-90" dirty="0">
                <a:solidFill>
                  <a:srgbClr val="2C2461"/>
                </a:solidFill>
                <a:latin typeface="Verdana"/>
                <a:cs typeface="Verdana"/>
              </a:rPr>
              <a:t>план</a:t>
            </a:r>
            <a:r>
              <a:rPr sz="3300" b="1" spc="-1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b="1" spc="-90" dirty="0">
                <a:solidFill>
                  <a:srgbClr val="2C2461"/>
                </a:solidFill>
                <a:latin typeface="Verdana"/>
                <a:cs typeface="Verdana"/>
              </a:rPr>
              <a:t>выходят:</a:t>
            </a:r>
            <a:endParaRPr sz="3300">
              <a:latin typeface="Verdana"/>
              <a:cs typeface="Verdana"/>
            </a:endParaRPr>
          </a:p>
          <a:p>
            <a:pPr marL="386715" indent="-374650">
              <a:lnSpc>
                <a:spcPct val="100000"/>
              </a:lnSpc>
              <a:spcBef>
                <a:spcPts val="695"/>
              </a:spcBef>
              <a:buFont typeface="Microsoft Sans Serif"/>
              <a:buChar char="●"/>
              <a:tabLst>
                <a:tab pos="387350" algn="l"/>
              </a:tabLst>
            </a:pPr>
            <a:r>
              <a:rPr sz="3300" spc="95" dirty="0">
                <a:solidFill>
                  <a:srgbClr val="2C2461"/>
                </a:solidFill>
                <a:latin typeface="Verdana"/>
                <a:cs typeface="Verdana"/>
              </a:rPr>
              <a:t>рекомендации;</a:t>
            </a:r>
            <a:endParaRPr sz="3300">
              <a:latin typeface="Verdana"/>
              <a:cs typeface="Verdana"/>
            </a:endParaRPr>
          </a:p>
          <a:p>
            <a:pPr marL="386715" indent="-374650">
              <a:lnSpc>
                <a:spcPct val="100000"/>
              </a:lnSpc>
              <a:spcBef>
                <a:spcPts val="700"/>
              </a:spcBef>
              <a:buFont typeface="Microsoft Sans Serif"/>
              <a:buChar char="●"/>
              <a:tabLst>
                <a:tab pos="387350" algn="l"/>
              </a:tabLst>
            </a:pPr>
            <a:r>
              <a:rPr sz="3300" spc="75" dirty="0">
                <a:solidFill>
                  <a:srgbClr val="2C2461"/>
                </a:solidFill>
                <a:latin typeface="Verdana"/>
                <a:cs typeface="Verdana"/>
              </a:rPr>
              <a:t>отзывы</a:t>
            </a:r>
            <a:r>
              <a:rPr sz="3300" spc="-21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20" dirty="0">
                <a:solidFill>
                  <a:srgbClr val="2C2461"/>
                </a:solidFill>
                <a:latin typeface="Verdana"/>
                <a:cs typeface="Verdana"/>
              </a:rPr>
              <a:t>посетителей</a:t>
            </a:r>
            <a:r>
              <a:rPr sz="3300" spc="-21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10" dirty="0">
                <a:solidFill>
                  <a:srgbClr val="2C2461"/>
                </a:solidFill>
                <a:latin typeface="Verdana"/>
                <a:cs typeface="Verdana"/>
              </a:rPr>
              <a:t>прошлых</a:t>
            </a:r>
            <a:r>
              <a:rPr sz="3300" spc="-21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-120" dirty="0">
                <a:solidFill>
                  <a:srgbClr val="2C2461"/>
                </a:solidFill>
                <a:latin typeface="Verdana"/>
                <a:cs typeface="Verdana"/>
              </a:rPr>
              <a:t>лет;</a:t>
            </a:r>
            <a:endParaRPr sz="3300">
              <a:latin typeface="Verdana"/>
              <a:cs typeface="Verdana"/>
            </a:endParaRPr>
          </a:p>
          <a:p>
            <a:pPr marL="386715" indent="-374650">
              <a:lnSpc>
                <a:spcPts val="3960"/>
              </a:lnSpc>
              <a:spcBef>
                <a:spcPts val="700"/>
              </a:spcBef>
              <a:buFont typeface="Microsoft Sans Serif"/>
              <a:buChar char="●"/>
              <a:tabLst>
                <a:tab pos="387350" algn="l"/>
              </a:tabLst>
            </a:pPr>
            <a:r>
              <a:rPr sz="3300" spc="114" dirty="0">
                <a:solidFill>
                  <a:srgbClr val="2C2461"/>
                </a:solidFill>
                <a:latin typeface="Verdana"/>
                <a:cs typeface="Verdana"/>
              </a:rPr>
              <a:t>значимость</a:t>
            </a:r>
            <a:r>
              <a:rPr sz="3300" spc="-19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14" dirty="0">
                <a:solidFill>
                  <a:srgbClr val="2C2461"/>
                </a:solidFill>
                <a:latin typeface="Verdana"/>
                <a:cs typeface="Verdana"/>
              </a:rPr>
              <a:t>персоны/организации</a:t>
            </a:r>
            <a:endParaRPr sz="3300">
              <a:latin typeface="Verdana"/>
              <a:cs typeface="Verdana"/>
            </a:endParaRPr>
          </a:p>
          <a:p>
            <a:pPr marL="386715">
              <a:lnSpc>
                <a:spcPts val="3960"/>
              </a:lnSpc>
            </a:pPr>
            <a:r>
              <a:rPr sz="3300" spc="60" dirty="0">
                <a:solidFill>
                  <a:srgbClr val="2C2461"/>
                </a:solidFill>
                <a:latin typeface="Verdana"/>
                <a:cs typeface="Verdana"/>
              </a:rPr>
              <a:t>в</a:t>
            </a:r>
            <a:r>
              <a:rPr sz="3300" spc="-22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40" dirty="0">
                <a:solidFill>
                  <a:srgbClr val="2C2461"/>
                </a:solidFill>
                <a:latin typeface="Verdana"/>
                <a:cs typeface="Verdana"/>
              </a:rPr>
              <a:t>публичном</a:t>
            </a:r>
            <a:r>
              <a:rPr sz="3300" spc="-21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25" dirty="0">
                <a:solidFill>
                  <a:srgbClr val="2C2461"/>
                </a:solidFill>
                <a:latin typeface="Verdana"/>
                <a:cs typeface="Verdana"/>
              </a:rPr>
              <a:t>поле</a:t>
            </a:r>
            <a:r>
              <a:rPr sz="3300" spc="-21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75" dirty="0">
                <a:solidFill>
                  <a:srgbClr val="2C2461"/>
                </a:solidFill>
                <a:latin typeface="Verdana"/>
                <a:cs typeface="Verdana"/>
              </a:rPr>
              <a:t>и</a:t>
            </a:r>
            <a:r>
              <a:rPr sz="3300" spc="-22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05" dirty="0">
                <a:solidFill>
                  <a:srgbClr val="2C2461"/>
                </a:solidFill>
                <a:latin typeface="Verdana"/>
                <a:cs typeface="Verdana"/>
              </a:rPr>
              <a:t>уровень</a:t>
            </a:r>
            <a:r>
              <a:rPr sz="3300" spc="-21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75" dirty="0">
                <a:solidFill>
                  <a:srgbClr val="2C2461"/>
                </a:solidFill>
                <a:latin typeface="Verdana"/>
                <a:cs typeface="Verdana"/>
              </a:rPr>
              <a:t>экспертизы.</a:t>
            </a:r>
            <a:endParaRPr sz="3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335"/>
              </a:spcBef>
            </a:pPr>
            <a:r>
              <a:rPr sz="3300" b="1" spc="-30" dirty="0">
                <a:solidFill>
                  <a:srgbClr val="2C2461"/>
                </a:solidFill>
                <a:latin typeface="Verdana"/>
                <a:cs typeface="Verdana"/>
              </a:rPr>
              <a:t>Инструменты:</a:t>
            </a:r>
            <a:endParaRPr sz="3300">
              <a:latin typeface="Verdana"/>
              <a:cs typeface="Verdana"/>
            </a:endParaRPr>
          </a:p>
          <a:p>
            <a:pPr marL="389255" indent="-377190">
              <a:lnSpc>
                <a:spcPct val="100000"/>
              </a:lnSpc>
              <a:spcBef>
                <a:spcPts val="695"/>
              </a:spcBef>
              <a:buFont typeface="Microsoft Sans Serif"/>
              <a:buChar char="●"/>
              <a:tabLst>
                <a:tab pos="389890" algn="l"/>
              </a:tabLst>
            </a:pPr>
            <a:r>
              <a:rPr sz="3300" b="1" u="heavy" spc="80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  <a:hlinkClick r:id="rId2"/>
              </a:rPr>
              <a:t>Каталог</a:t>
            </a:r>
            <a:r>
              <a:rPr sz="3300" b="1" u="heavy" spc="25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3300" b="1" u="heavy" spc="100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  <a:hlinkClick r:id="rId2"/>
              </a:rPr>
              <a:t>Telegram-каналов</a:t>
            </a:r>
            <a:r>
              <a:rPr sz="3300" b="1" spc="-50" dirty="0">
                <a:solidFill>
                  <a:srgbClr val="2C2461"/>
                </a:solidFill>
                <a:latin typeface="Tahoma"/>
                <a:cs typeface="Tahoma"/>
                <a:hlinkClick r:id="rId2"/>
              </a:rPr>
              <a:t> </a:t>
            </a:r>
            <a:r>
              <a:rPr sz="3300" spc="85" dirty="0">
                <a:solidFill>
                  <a:srgbClr val="2C2461"/>
                </a:solidFill>
                <a:latin typeface="Verdana"/>
                <a:cs typeface="Verdana"/>
              </a:rPr>
              <a:t>типа</a:t>
            </a:r>
            <a:r>
              <a:rPr sz="3300" spc="-21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2C2461"/>
                </a:solidFill>
                <a:latin typeface="Verdana"/>
                <a:cs typeface="Verdana"/>
              </a:rPr>
              <a:t>Tgstat.</a:t>
            </a:r>
            <a:endParaRPr sz="3300">
              <a:latin typeface="Verdana"/>
              <a:cs typeface="Verdana"/>
            </a:endParaRPr>
          </a:p>
          <a:p>
            <a:pPr marL="389255" indent="-377190">
              <a:lnSpc>
                <a:spcPts val="3960"/>
              </a:lnSpc>
              <a:spcBef>
                <a:spcPts val="700"/>
              </a:spcBef>
              <a:buFont typeface="Microsoft Sans Serif"/>
              <a:buChar char="●"/>
              <a:tabLst>
                <a:tab pos="389890" algn="l"/>
              </a:tabLst>
            </a:pPr>
            <a:r>
              <a:rPr sz="3300" b="1" spc="175" dirty="0">
                <a:solidFill>
                  <a:srgbClr val="2C2461"/>
                </a:solidFill>
                <a:latin typeface="Tahoma"/>
                <a:cs typeface="Tahoma"/>
              </a:rPr>
              <a:t>Сервисы</a:t>
            </a:r>
            <a:r>
              <a:rPr sz="3300" b="1" spc="1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300" b="1" spc="135" dirty="0">
                <a:solidFill>
                  <a:srgbClr val="2C2461"/>
                </a:solidFill>
                <a:latin typeface="Tahoma"/>
                <a:cs typeface="Tahoma"/>
              </a:rPr>
              <a:t>по</a:t>
            </a:r>
            <a:r>
              <a:rPr sz="3300" b="1" spc="1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300" b="1" spc="170" dirty="0">
                <a:solidFill>
                  <a:srgbClr val="2C2461"/>
                </a:solidFill>
                <a:latin typeface="Tahoma"/>
                <a:cs typeface="Tahoma"/>
              </a:rPr>
              <a:t>подбору</a:t>
            </a:r>
            <a:r>
              <a:rPr sz="3300" b="1" spc="1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300" b="1" spc="90" dirty="0">
                <a:solidFill>
                  <a:srgbClr val="2C2461"/>
                </a:solidFill>
                <a:latin typeface="Tahoma"/>
                <a:cs typeface="Tahoma"/>
              </a:rPr>
              <a:t>блоггеров:</a:t>
            </a:r>
            <a:endParaRPr sz="3300">
              <a:latin typeface="Tahoma"/>
              <a:cs typeface="Tahoma"/>
            </a:endParaRPr>
          </a:p>
          <a:p>
            <a:pPr marL="389255">
              <a:lnSpc>
                <a:spcPts val="3960"/>
              </a:lnSpc>
            </a:pPr>
            <a:r>
              <a:rPr sz="3300" spc="65" dirty="0">
                <a:solidFill>
                  <a:srgbClr val="2C2461"/>
                </a:solidFill>
                <a:latin typeface="Verdana"/>
                <a:cs typeface="Verdana"/>
              </a:rPr>
              <a:t>TrendHERO,</a:t>
            </a:r>
            <a:r>
              <a:rPr sz="3300" spc="-22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60" dirty="0">
                <a:solidFill>
                  <a:srgbClr val="2C2461"/>
                </a:solidFill>
                <a:latin typeface="Verdana"/>
                <a:cs typeface="Verdana"/>
              </a:rPr>
              <a:t>Getblogger,</a:t>
            </a:r>
            <a:r>
              <a:rPr sz="3300" spc="-22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45" dirty="0">
                <a:solidFill>
                  <a:srgbClr val="2C2461"/>
                </a:solidFill>
                <a:latin typeface="Verdana"/>
                <a:cs typeface="Verdana"/>
              </a:rPr>
              <a:t>Popsters.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18431" y="3570518"/>
            <a:ext cx="5711190" cy="5229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7345" marR="339725" algn="ctr">
              <a:lnSpc>
                <a:spcPct val="100000"/>
              </a:lnSpc>
              <a:spcBef>
                <a:spcPts val="95"/>
              </a:spcBef>
            </a:pPr>
            <a:r>
              <a:rPr sz="3300" b="1" spc="155" dirty="0">
                <a:solidFill>
                  <a:srgbClr val="2C2461"/>
                </a:solidFill>
                <a:latin typeface="Verdana"/>
                <a:cs typeface="Verdana"/>
              </a:rPr>
              <a:t>А </a:t>
            </a:r>
            <a:r>
              <a:rPr sz="3300" b="1" spc="-15" dirty="0">
                <a:solidFill>
                  <a:srgbClr val="2C2461"/>
                </a:solidFill>
                <a:latin typeface="Verdana"/>
                <a:cs typeface="Verdana"/>
              </a:rPr>
              <a:t>если </a:t>
            </a:r>
            <a:r>
              <a:rPr sz="3300" b="1" spc="-40" dirty="0">
                <a:solidFill>
                  <a:srgbClr val="2C2461"/>
                </a:solidFill>
                <a:latin typeface="Verdana"/>
                <a:cs typeface="Verdana"/>
              </a:rPr>
              <a:t>у меня </a:t>
            </a:r>
            <a:r>
              <a:rPr sz="3300" b="1" spc="-35" dirty="0">
                <a:solidFill>
                  <a:srgbClr val="2C2461"/>
                </a:solidFill>
                <a:latin typeface="Verdana"/>
                <a:cs typeface="Verdana"/>
              </a:rPr>
              <a:t> минимальный </a:t>
            </a:r>
            <a:r>
              <a:rPr sz="3300" b="1" spc="-3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b="1" spc="-40" dirty="0">
                <a:solidFill>
                  <a:srgbClr val="2C2461"/>
                </a:solidFill>
                <a:latin typeface="Verdana"/>
                <a:cs typeface="Verdana"/>
              </a:rPr>
              <a:t>рекламный</a:t>
            </a:r>
            <a:r>
              <a:rPr sz="3300" b="1" spc="-20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b="1" spc="-30" dirty="0">
                <a:solidFill>
                  <a:srgbClr val="2C2461"/>
                </a:solidFill>
                <a:latin typeface="Verdana"/>
                <a:cs typeface="Verdana"/>
              </a:rPr>
              <a:t>бюджет?</a:t>
            </a:r>
            <a:endParaRPr sz="3300">
              <a:latin typeface="Verdana"/>
              <a:cs typeface="Verdana"/>
            </a:endParaRPr>
          </a:p>
          <a:p>
            <a:pPr marL="12065" marR="5080" indent="-635" algn="ctr">
              <a:lnSpc>
                <a:spcPct val="100000"/>
              </a:lnSpc>
              <a:spcBef>
                <a:spcPts val="1395"/>
              </a:spcBef>
            </a:pPr>
            <a:r>
              <a:rPr sz="3300" b="1" spc="120" dirty="0">
                <a:solidFill>
                  <a:srgbClr val="2C2461"/>
                </a:solidFill>
                <a:latin typeface="Tahoma"/>
                <a:cs typeface="Tahoma"/>
              </a:rPr>
              <a:t>Используйте </a:t>
            </a:r>
            <a:r>
              <a:rPr sz="3300" b="1" spc="12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300" b="1" spc="105" dirty="0">
                <a:solidFill>
                  <a:srgbClr val="2C2461"/>
                </a:solidFill>
                <a:latin typeface="Tahoma"/>
                <a:cs typeface="Tahoma"/>
              </a:rPr>
              <a:t>социальные  </a:t>
            </a:r>
            <a:r>
              <a:rPr sz="3300" b="1" spc="135" dirty="0">
                <a:solidFill>
                  <a:srgbClr val="2C2461"/>
                </a:solidFill>
                <a:latin typeface="Tahoma"/>
                <a:cs typeface="Tahoma"/>
              </a:rPr>
              <a:t>сети </a:t>
            </a:r>
            <a:r>
              <a:rPr sz="3300" b="1" spc="160" dirty="0">
                <a:solidFill>
                  <a:srgbClr val="2C2461"/>
                </a:solidFill>
                <a:latin typeface="Tahoma"/>
                <a:cs typeface="Tahoma"/>
              </a:rPr>
              <a:t>и </a:t>
            </a:r>
            <a:r>
              <a:rPr sz="3300" b="1" spc="1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300" b="1" spc="114" dirty="0">
                <a:solidFill>
                  <a:srgbClr val="2C2461"/>
                </a:solidFill>
                <a:latin typeface="Tahoma"/>
                <a:cs typeface="Tahoma"/>
              </a:rPr>
              <a:t>иные </a:t>
            </a:r>
            <a:r>
              <a:rPr sz="3300" b="1" spc="120" dirty="0">
                <a:solidFill>
                  <a:srgbClr val="2C2461"/>
                </a:solidFill>
                <a:latin typeface="Tahoma"/>
                <a:cs typeface="Tahoma"/>
              </a:rPr>
              <a:t>информационные </a:t>
            </a:r>
            <a:r>
              <a:rPr sz="3300" b="1" spc="12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300" b="1" spc="150" dirty="0">
                <a:solidFill>
                  <a:srgbClr val="2C2461"/>
                </a:solidFill>
                <a:latin typeface="Tahoma"/>
                <a:cs typeface="Tahoma"/>
              </a:rPr>
              <a:t>ресурсы </a:t>
            </a:r>
            <a:r>
              <a:rPr sz="3300" b="1" spc="-20" dirty="0">
                <a:solidFill>
                  <a:srgbClr val="2C2461"/>
                </a:solidFill>
                <a:latin typeface="Tahoma"/>
                <a:cs typeface="Tahoma"/>
              </a:rPr>
              <a:t>(сайт, </a:t>
            </a:r>
            <a:r>
              <a:rPr sz="3300" b="1" spc="70" dirty="0">
                <a:solidFill>
                  <a:srgbClr val="2C2461"/>
                </a:solidFill>
                <a:latin typeface="Tahoma"/>
                <a:cs typeface="Tahoma"/>
              </a:rPr>
              <a:t>почтовая </a:t>
            </a:r>
            <a:r>
              <a:rPr sz="3300" b="1" spc="-95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300" b="1" spc="45" dirty="0">
                <a:solidFill>
                  <a:srgbClr val="2C2461"/>
                </a:solidFill>
                <a:latin typeface="Tahoma"/>
                <a:cs typeface="Tahoma"/>
              </a:rPr>
              <a:t>рассылка) </a:t>
            </a:r>
            <a:r>
              <a:rPr sz="3300" b="1" spc="95" dirty="0">
                <a:solidFill>
                  <a:srgbClr val="2C2461"/>
                </a:solidFill>
                <a:latin typeface="Tahoma"/>
                <a:cs typeface="Tahoma"/>
              </a:rPr>
              <a:t>участников </a:t>
            </a:r>
            <a:r>
              <a:rPr sz="3300" b="1" spc="10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300" b="1" spc="35" dirty="0">
                <a:solidFill>
                  <a:srgbClr val="2C2461"/>
                </a:solidFill>
                <a:latin typeface="Tahoma"/>
                <a:cs typeface="Tahoma"/>
              </a:rPr>
              <a:t>фестиваля, </a:t>
            </a:r>
            <a:r>
              <a:rPr sz="3300" b="1" spc="60" dirty="0">
                <a:solidFill>
                  <a:srgbClr val="2C2461"/>
                </a:solidFill>
                <a:latin typeface="Tahoma"/>
                <a:cs typeface="Tahoma"/>
              </a:rPr>
              <a:t>команды, </a:t>
            </a:r>
            <a:r>
              <a:rPr sz="3300" b="1" spc="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300" b="1" spc="150" dirty="0">
                <a:solidFill>
                  <a:srgbClr val="2C2461"/>
                </a:solidFill>
                <a:latin typeface="Tahoma"/>
                <a:cs typeface="Tahoma"/>
              </a:rPr>
              <a:t>друзей</a:t>
            </a:r>
            <a:r>
              <a:rPr sz="3300" b="1" spc="-1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300" b="1" spc="160" dirty="0">
                <a:solidFill>
                  <a:srgbClr val="2C2461"/>
                </a:solidFill>
                <a:latin typeface="Tahoma"/>
                <a:cs typeface="Tahoma"/>
              </a:rPr>
              <a:t>и</a:t>
            </a:r>
            <a:r>
              <a:rPr sz="3300" b="1" spc="-1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300" b="1" spc="150" dirty="0">
                <a:solidFill>
                  <a:srgbClr val="2C2461"/>
                </a:solidFill>
                <a:latin typeface="Tahoma"/>
                <a:cs typeface="Tahoma"/>
              </a:rPr>
              <a:t>друзей</a:t>
            </a:r>
            <a:r>
              <a:rPr sz="3300" b="1" spc="-1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300" b="1" spc="105" dirty="0">
                <a:solidFill>
                  <a:srgbClr val="2C2461"/>
                </a:solidFill>
                <a:latin typeface="Tahoma"/>
                <a:cs typeface="Tahoma"/>
              </a:rPr>
              <a:t>друзей.</a:t>
            </a:r>
            <a:endParaRPr sz="33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424110" y="2837400"/>
            <a:ext cx="1151255" cy="1153160"/>
            <a:chOff x="10424110" y="2837400"/>
            <a:chExt cx="1151255" cy="1153160"/>
          </a:xfrm>
        </p:grpSpPr>
        <p:sp>
          <p:nvSpPr>
            <p:cNvPr id="6" name="object 6"/>
            <p:cNvSpPr/>
            <p:nvPr/>
          </p:nvSpPr>
          <p:spPr>
            <a:xfrm>
              <a:off x="10434581" y="2847871"/>
              <a:ext cx="1130300" cy="1132205"/>
            </a:xfrm>
            <a:custGeom>
              <a:avLst/>
              <a:gdLst/>
              <a:ahLst/>
              <a:cxnLst/>
              <a:rect l="l" t="t" r="r" b="b"/>
              <a:pathLst>
                <a:path w="1130300" h="1132204">
                  <a:moveTo>
                    <a:pt x="960640" y="0"/>
                  </a:moveTo>
                  <a:lnTo>
                    <a:pt x="169523" y="0"/>
                  </a:lnTo>
                  <a:lnTo>
                    <a:pt x="124480" y="6095"/>
                  </a:lnTo>
                  <a:lnTo>
                    <a:pt x="84003" y="23201"/>
                  </a:lnTo>
                  <a:lnTo>
                    <a:pt x="49705" y="49709"/>
                  </a:lnTo>
                  <a:lnTo>
                    <a:pt x="23197" y="84005"/>
                  </a:lnTo>
                  <a:lnTo>
                    <a:pt x="6091" y="124481"/>
                  </a:lnTo>
                  <a:lnTo>
                    <a:pt x="0" y="169523"/>
                  </a:lnTo>
                  <a:lnTo>
                    <a:pt x="0" y="772280"/>
                  </a:lnTo>
                  <a:lnTo>
                    <a:pt x="6091" y="817327"/>
                  </a:lnTo>
                  <a:lnTo>
                    <a:pt x="23197" y="857805"/>
                  </a:lnTo>
                  <a:lnTo>
                    <a:pt x="49705" y="892103"/>
                  </a:lnTo>
                  <a:lnTo>
                    <a:pt x="84003" y="918611"/>
                  </a:lnTo>
                  <a:lnTo>
                    <a:pt x="124480" y="935719"/>
                  </a:lnTo>
                  <a:lnTo>
                    <a:pt x="169523" y="941814"/>
                  </a:lnTo>
                  <a:lnTo>
                    <a:pt x="560747" y="941814"/>
                  </a:lnTo>
                  <a:lnTo>
                    <a:pt x="959530" y="1131609"/>
                  </a:lnTo>
                  <a:lnTo>
                    <a:pt x="967844" y="1130311"/>
                  </a:lnTo>
                  <a:lnTo>
                    <a:pt x="979142" y="1119746"/>
                  </a:lnTo>
                  <a:lnTo>
                    <a:pt x="980985" y="1111547"/>
                  </a:lnTo>
                  <a:lnTo>
                    <a:pt x="978148" y="1104343"/>
                  </a:lnTo>
                  <a:lnTo>
                    <a:pt x="965873" y="1073663"/>
                  </a:lnTo>
                  <a:lnTo>
                    <a:pt x="925270" y="1073663"/>
                  </a:lnTo>
                  <a:lnTo>
                    <a:pt x="570652" y="904799"/>
                  </a:lnTo>
                  <a:lnTo>
                    <a:pt x="567888" y="904150"/>
                  </a:lnTo>
                  <a:lnTo>
                    <a:pt x="169459" y="904129"/>
                  </a:lnTo>
                  <a:lnTo>
                    <a:pt x="127870" y="897382"/>
                  </a:lnTo>
                  <a:lnTo>
                    <a:pt x="91694" y="878653"/>
                  </a:lnTo>
                  <a:lnTo>
                    <a:pt x="63159" y="850117"/>
                  </a:lnTo>
                  <a:lnTo>
                    <a:pt x="44431" y="813938"/>
                  </a:lnTo>
                  <a:lnTo>
                    <a:pt x="37674" y="772280"/>
                  </a:lnTo>
                  <a:lnTo>
                    <a:pt x="37674" y="169523"/>
                  </a:lnTo>
                  <a:lnTo>
                    <a:pt x="44431" y="127870"/>
                  </a:lnTo>
                  <a:lnTo>
                    <a:pt x="63159" y="91694"/>
                  </a:lnTo>
                  <a:lnTo>
                    <a:pt x="91694" y="63159"/>
                  </a:lnTo>
                  <a:lnTo>
                    <a:pt x="127870" y="44431"/>
                  </a:lnTo>
                  <a:lnTo>
                    <a:pt x="169523" y="37674"/>
                  </a:lnTo>
                  <a:lnTo>
                    <a:pt x="1064892" y="37674"/>
                  </a:lnTo>
                  <a:lnTo>
                    <a:pt x="1046165" y="23201"/>
                  </a:lnTo>
                  <a:lnTo>
                    <a:pt x="1005687" y="6095"/>
                  </a:lnTo>
                  <a:lnTo>
                    <a:pt x="960640" y="0"/>
                  </a:lnTo>
                  <a:close/>
                </a:path>
                <a:path w="1130300" h="1132204">
                  <a:moveTo>
                    <a:pt x="879030" y="904129"/>
                  </a:moveTo>
                  <a:lnTo>
                    <a:pt x="873188" y="907239"/>
                  </a:lnTo>
                  <a:lnTo>
                    <a:pt x="869669" y="912412"/>
                  </a:lnTo>
                  <a:lnTo>
                    <a:pt x="866172" y="917605"/>
                  </a:lnTo>
                  <a:lnTo>
                    <a:pt x="865471" y="924191"/>
                  </a:lnTo>
                  <a:lnTo>
                    <a:pt x="925270" y="1073663"/>
                  </a:lnTo>
                  <a:lnTo>
                    <a:pt x="965873" y="1073663"/>
                  </a:lnTo>
                  <a:lnTo>
                    <a:pt x="913124" y="941814"/>
                  </a:lnTo>
                  <a:lnTo>
                    <a:pt x="960640" y="941814"/>
                  </a:lnTo>
                  <a:lnTo>
                    <a:pt x="1005687" y="935719"/>
                  </a:lnTo>
                  <a:lnTo>
                    <a:pt x="1046165" y="918611"/>
                  </a:lnTo>
                  <a:lnTo>
                    <a:pt x="1064890" y="904140"/>
                  </a:lnTo>
                  <a:lnTo>
                    <a:pt x="879030" y="904129"/>
                  </a:lnTo>
                  <a:close/>
                </a:path>
                <a:path w="1130300" h="1132204">
                  <a:moveTo>
                    <a:pt x="1064892" y="37674"/>
                  </a:moveTo>
                  <a:lnTo>
                    <a:pt x="960640" y="37674"/>
                  </a:lnTo>
                  <a:lnTo>
                    <a:pt x="1002299" y="44431"/>
                  </a:lnTo>
                  <a:lnTo>
                    <a:pt x="1038478" y="63159"/>
                  </a:lnTo>
                  <a:lnTo>
                    <a:pt x="1067014" y="91694"/>
                  </a:lnTo>
                  <a:lnTo>
                    <a:pt x="1085743" y="127870"/>
                  </a:lnTo>
                  <a:lnTo>
                    <a:pt x="1092500" y="169523"/>
                  </a:lnTo>
                  <a:lnTo>
                    <a:pt x="1092500" y="772280"/>
                  </a:lnTo>
                  <a:lnTo>
                    <a:pt x="1085743" y="813938"/>
                  </a:lnTo>
                  <a:lnTo>
                    <a:pt x="1067014" y="850117"/>
                  </a:lnTo>
                  <a:lnTo>
                    <a:pt x="1038478" y="878653"/>
                  </a:lnTo>
                  <a:lnTo>
                    <a:pt x="1002299" y="897382"/>
                  </a:lnTo>
                  <a:lnTo>
                    <a:pt x="960640" y="904140"/>
                  </a:lnTo>
                  <a:lnTo>
                    <a:pt x="1064904" y="904129"/>
                  </a:lnTo>
                  <a:lnTo>
                    <a:pt x="1080464" y="892103"/>
                  </a:lnTo>
                  <a:lnTo>
                    <a:pt x="1106972" y="857805"/>
                  </a:lnTo>
                  <a:lnTo>
                    <a:pt x="1124079" y="817327"/>
                  </a:lnTo>
                  <a:lnTo>
                    <a:pt x="1130175" y="772280"/>
                  </a:lnTo>
                  <a:lnTo>
                    <a:pt x="1130175" y="169523"/>
                  </a:lnTo>
                  <a:lnTo>
                    <a:pt x="1124079" y="124481"/>
                  </a:lnTo>
                  <a:lnTo>
                    <a:pt x="1106972" y="84005"/>
                  </a:lnTo>
                  <a:lnTo>
                    <a:pt x="1080464" y="49709"/>
                  </a:lnTo>
                  <a:lnTo>
                    <a:pt x="1064892" y="37674"/>
                  </a:lnTo>
                  <a:close/>
                </a:path>
              </a:pathLst>
            </a:custGeom>
            <a:solidFill>
              <a:srgbClr val="E00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34581" y="2847871"/>
              <a:ext cx="1130300" cy="1132205"/>
            </a:xfrm>
            <a:custGeom>
              <a:avLst/>
              <a:gdLst/>
              <a:ahLst/>
              <a:cxnLst/>
              <a:rect l="l" t="t" r="r" b="b"/>
              <a:pathLst>
                <a:path w="1130300" h="1132204">
                  <a:moveTo>
                    <a:pt x="169523" y="0"/>
                  </a:moveTo>
                  <a:lnTo>
                    <a:pt x="960640" y="0"/>
                  </a:lnTo>
                  <a:lnTo>
                    <a:pt x="1005687" y="6095"/>
                  </a:lnTo>
                  <a:lnTo>
                    <a:pt x="1046165" y="23201"/>
                  </a:lnTo>
                  <a:lnTo>
                    <a:pt x="1080464" y="49709"/>
                  </a:lnTo>
                  <a:lnTo>
                    <a:pt x="1106972" y="84005"/>
                  </a:lnTo>
                  <a:lnTo>
                    <a:pt x="1124079" y="124481"/>
                  </a:lnTo>
                  <a:lnTo>
                    <a:pt x="1130175" y="169523"/>
                  </a:lnTo>
                  <a:lnTo>
                    <a:pt x="1130175" y="772280"/>
                  </a:lnTo>
                  <a:lnTo>
                    <a:pt x="1124079" y="817327"/>
                  </a:lnTo>
                  <a:lnTo>
                    <a:pt x="1106972" y="857805"/>
                  </a:lnTo>
                  <a:lnTo>
                    <a:pt x="1080464" y="892103"/>
                  </a:lnTo>
                  <a:lnTo>
                    <a:pt x="1046165" y="918611"/>
                  </a:lnTo>
                  <a:lnTo>
                    <a:pt x="1005687" y="935719"/>
                  </a:lnTo>
                  <a:lnTo>
                    <a:pt x="960640" y="941814"/>
                  </a:lnTo>
                  <a:lnTo>
                    <a:pt x="913124" y="941814"/>
                  </a:lnTo>
                  <a:lnTo>
                    <a:pt x="978148" y="1104343"/>
                  </a:lnTo>
                  <a:lnTo>
                    <a:pt x="980985" y="1111547"/>
                  </a:lnTo>
                  <a:lnTo>
                    <a:pt x="979142" y="1119746"/>
                  </a:lnTo>
                  <a:lnTo>
                    <a:pt x="973488" y="1125023"/>
                  </a:lnTo>
                  <a:lnTo>
                    <a:pt x="967844" y="1130311"/>
                  </a:lnTo>
                  <a:lnTo>
                    <a:pt x="959530" y="1131609"/>
                  </a:lnTo>
                  <a:lnTo>
                    <a:pt x="952546" y="1128290"/>
                  </a:lnTo>
                  <a:lnTo>
                    <a:pt x="560747" y="941814"/>
                  </a:lnTo>
                  <a:lnTo>
                    <a:pt x="169523" y="941814"/>
                  </a:lnTo>
                  <a:lnTo>
                    <a:pt x="124480" y="935719"/>
                  </a:lnTo>
                  <a:lnTo>
                    <a:pt x="84003" y="918611"/>
                  </a:lnTo>
                  <a:lnTo>
                    <a:pt x="49705" y="892103"/>
                  </a:lnTo>
                  <a:lnTo>
                    <a:pt x="23197" y="857805"/>
                  </a:lnTo>
                  <a:lnTo>
                    <a:pt x="6091" y="817327"/>
                  </a:lnTo>
                  <a:lnTo>
                    <a:pt x="0" y="772280"/>
                  </a:lnTo>
                  <a:lnTo>
                    <a:pt x="0" y="169523"/>
                  </a:lnTo>
                  <a:lnTo>
                    <a:pt x="6091" y="124481"/>
                  </a:lnTo>
                  <a:lnTo>
                    <a:pt x="23197" y="84005"/>
                  </a:lnTo>
                  <a:lnTo>
                    <a:pt x="49705" y="49709"/>
                  </a:lnTo>
                  <a:lnTo>
                    <a:pt x="84003" y="23201"/>
                  </a:lnTo>
                  <a:lnTo>
                    <a:pt x="124480" y="6095"/>
                  </a:lnTo>
                  <a:lnTo>
                    <a:pt x="169523" y="0"/>
                  </a:lnTo>
                </a:path>
                <a:path w="1130300" h="1132204">
                  <a:moveTo>
                    <a:pt x="37674" y="772280"/>
                  </a:moveTo>
                  <a:lnTo>
                    <a:pt x="44431" y="813938"/>
                  </a:lnTo>
                  <a:lnTo>
                    <a:pt x="63159" y="850117"/>
                  </a:lnTo>
                  <a:lnTo>
                    <a:pt x="91694" y="878653"/>
                  </a:lnTo>
                  <a:lnTo>
                    <a:pt x="127870" y="897382"/>
                  </a:lnTo>
                  <a:lnTo>
                    <a:pt x="169523" y="904140"/>
                  </a:lnTo>
                  <a:lnTo>
                    <a:pt x="565082" y="904140"/>
                  </a:lnTo>
                  <a:lnTo>
                    <a:pt x="567888" y="904150"/>
                  </a:lnTo>
                  <a:lnTo>
                    <a:pt x="570652" y="904799"/>
                  </a:lnTo>
                  <a:lnTo>
                    <a:pt x="573186" y="906024"/>
                  </a:lnTo>
                  <a:lnTo>
                    <a:pt x="925270" y="1073663"/>
                  </a:lnTo>
                  <a:lnTo>
                    <a:pt x="867795" y="930003"/>
                  </a:lnTo>
                  <a:lnTo>
                    <a:pt x="865471" y="924191"/>
                  </a:lnTo>
                  <a:lnTo>
                    <a:pt x="866172" y="917605"/>
                  </a:lnTo>
                  <a:lnTo>
                    <a:pt x="869669" y="912412"/>
                  </a:lnTo>
                  <a:lnTo>
                    <a:pt x="873188" y="907239"/>
                  </a:lnTo>
                  <a:lnTo>
                    <a:pt x="879030" y="904129"/>
                  </a:lnTo>
                  <a:lnTo>
                    <a:pt x="885302" y="904140"/>
                  </a:lnTo>
                  <a:lnTo>
                    <a:pt x="960640" y="904140"/>
                  </a:lnTo>
                  <a:lnTo>
                    <a:pt x="1002299" y="897382"/>
                  </a:lnTo>
                  <a:lnTo>
                    <a:pt x="1038478" y="878653"/>
                  </a:lnTo>
                  <a:lnTo>
                    <a:pt x="1067014" y="850117"/>
                  </a:lnTo>
                  <a:lnTo>
                    <a:pt x="1085743" y="813938"/>
                  </a:lnTo>
                  <a:lnTo>
                    <a:pt x="1092500" y="772280"/>
                  </a:lnTo>
                  <a:lnTo>
                    <a:pt x="1092500" y="169523"/>
                  </a:lnTo>
                  <a:lnTo>
                    <a:pt x="1085743" y="127870"/>
                  </a:lnTo>
                  <a:lnTo>
                    <a:pt x="1067014" y="91694"/>
                  </a:lnTo>
                  <a:lnTo>
                    <a:pt x="1038478" y="63159"/>
                  </a:lnTo>
                  <a:lnTo>
                    <a:pt x="1002299" y="44431"/>
                  </a:lnTo>
                  <a:lnTo>
                    <a:pt x="960640" y="37674"/>
                  </a:lnTo>
                  <a:lnTo>
                    <a:pt x="169523" y="37674"/>
                  </a:lnTo>
                  <a:lnTo>
                    <a:pt x="127870" y="44431"/>
                  </a:lnTo>
                  <a:lnTo>
                    <a:pt x="91694" y="63159"/>
                  </a:lnTo>
                  <a:lnTo>
                    <a:pt x="63159" y="91694"/>
                  </a:lnTo>
                  <a:lnTo>
                    <a:pt x="44431" y="127870"/>
                  </a:lnTo>
                  <a:lnTo>
                    <a:pt x="37674" y="169523"/>
                  </a:lnTo>
                  <a:lnTo>
                    <a:pt x="37674" y="772280"/>
                  </a:lnTo>
                  <a:close/>
                </a:path>
              </a:pathLst>
            </a:custGeom>
            <a:ln w="20941">
              <a:solidFill>
                <a:srgbClr val="E00F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69377" y="2992653"/>
              <a:ext cx="260985" cy="410209"/>
            </a:xfrm>
            <a:custGeom>
              <a:avLst/>
              <a:gdLst/>
              <a:ahLst/>
              <a:cxnLst/>
              <a:rect l="l" t="t" r="r" b="b"/>
              <a:pathLst>
                <a:path w="260984" h="410210">
                  <a:moveTo>
                    <a:pt x="260578" y="0"/>
                  </a:moveTo>
                  <a:lnTo>
                    <a:pt x="0" y="0"/>
                  </a:lnTo>
                  <a:lnTo>
                    <a:pt x="52532" y="409788"/>
                  </a:lnTo>
                  <a:lnTo>
                    <a:pt x="205941" y="409788"/>
                  </a:lnTo>
                  <a:lnTo>
                    <a:pt x="260578" y="0"/>
                  </a:lnTo>
                  <a:close/>
                </a:path>
              </a:pathLst>
            </a:custGeom>
            <a:solidFill>
              <a:srgbClr val="E00F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69377" y="2992653"/>
              <a:ext cx="260985" cy="410209"/>
            </a:xfrm>
            <a:custGeom>
              <a:avLst/>
              <a:gdLst/>
              <a:ahLst/>
              <a:cxnLst/>
              <a:rect l="l" t="t" r="r" b="b"/>
              <a:pathLst>
                <a:path w="260984" h="410210">
                  <a:moveTo>
                    <a:pt x="260578" y="0"/>
                  </a:moveTo>
                  <a:lnTo>
                    <a:pt x="0" y="0"/>
                  </a:lnTo>
                  <a:lnTo>
                    <a:pt x="52532" y="409788"/>
                  </a:lnTo>
                  <a:lnTo>
                    <a:pt x="205941" y="409788"/>
                  </a:lnTo>
                  <a:lnTo>
                    <a:pt x="260578" y="0"/>
                  </a:lnTo>
                  <a:close/>
                </a:path>
              </a:pathLst>
            </a:custGeom>
            <a:ln w="40093">
              <a:solidFill>
                <a:srgbClr val="E00F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86280" y="3450863"/>
              <a:ext cx="226767" cy="2267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49739" y="6355718"/>
            <a:ext cx="854710" cy="1377950"/>
          </a:xfrm>
          <a:custGeom>
            <a:avLst/>
            <a:gdLst/>
            <a:ahLst/>
            <a:cxnLst/>
            <a:rect l="l" t="t" r="r" b="b"/>
            <a:pathLst>
              <a:path w="854709" h="1377950">
                <a:moveTo>
                  <a:pt x="683403" y="1377706"/>
                </a:moveTo>
                <a:lnTo>
                  <a:pt x="732209" y="1375977"/>
                </a:lnTo>
                <a:lnTo>
                  <a:pt x="780088" y="1370866"/>
                </a:lnTo>
                <a:lnTo>
                  <a:pt x="826926" y="1362490"/>
                </a:lnTo>
                <a:lnTo>
                  <a:pt x="854350" y="1355571"/>
                </a:lnTo>
              </a:path>
              <a:path w="854709" h="1377950">
                <a:moveTo>
                  <a:pt x="854350" y="22134"/>
                </a:moveTo>
                <a:lnTo>
                  <a:pt x="826926" y="15216"/>
                </a:lnTo>
                <a:lnTo>
                  <a:pt x="780088" y="6840"/>
                </a:lnTo>
                <a:lnTo>
                  <a:pt x="732209" y="1729"/>
                </a:lnTo>
                <a:lnTo>
                  <a:pt x="683403" y="0"/>
                </a:lnTo>
                <a:lnTo>
                  <a:pt x="634597" y="1729"/>
                </a:lnTo>
                <a:lnTo>
                  <a:pt x="586717" y="6840"/>
                </a:lnTo>
                <a:lnTo>
                  <a:pt x="539879" y="15216"/>
                </a:lnTo>
                <a:lnTo>
                  <a:pt x="494199" y="26740"/>
                </a:lnTo>
                <a:lnTo>
                  <a:pt x="449792" y="41296"/>
                </a:lnTo>
                <a:lnTo>
                  <a:pt x="406773" y="58768"/>
                </a:lnTo>
                <a:lnTo>
                  <a:pt x="365259" y="79037"/>
                </a:lnTo>
                <a:lnTo>
                  <a:pt x="325365" y="101989"/>
                </a:lnTo>
                <a:lnTo>
                  <a:pt x="287207" y="127507"/>
                </a:lnTo>
                <a:lnTo>
                  <a:pt x="250900" y="155473"/>
                </a:lnTo>
                <a:lnTo>
                  <a:pt x="216560" y="185772"/>
                </a:lnTo>
                <a:lnTo>
                  <a:pt x="184302" y="218286"/>
                </a:lnTo>
                <a:lnTo>
                  <a:pt x="154243" y="252900"/>
                </a:lnTo>
                <a:lnTo>
                  <a:pt x="126498" y="289496"/>
                </a:lnTo>
                <a:lnTo>
                  <a:pt x="101183" y="327958"/>
                </a:lnTo>
                <a:lnTo>
                  <a:pt x="78412" y="368170"/>
                </a:lnTo>
                <a:lnTo>
                  <a:pt x="58303" y="410015"/>
                </a:lnTo>
                <a:lnTo>
                  <a:pt x="40970" y="453376"/>
                </a:lnTo>
                <a:lnTo>
                  <a:pt x="26529" y="498137"/>
                </a:lnTo>
                <a:lnTo>
                  <a:pt x="15096" y="544181"/>
                </a:lnTo>
                <a:lnTo>
                  <a:pt x="6786" y="591392"/>
                </a:lnTo>
                <a:lnTo>
                  <a:pt x="1715" y="639653"/>
                </a:lnTo>
                <a:lnTo>
                  <a:pt x="0" y="688848"/>
                </a:lnTo>
                <a:lnTo>
                  <a:pt x="1715" y="738043"/>
                </a:lnTo>
                <a:lnTo>
                  <a:pt x="6786" y="786306"/>
                </a:lnTo>
                <a:lnTo>
                  <a:pt x="15096" y="833518"/>
                </a:lnTo>
                <a:lnTo>
                  <a:pt x="26529" y="879563"/>
                </a:lnTo>
                <a:lnTo>
                  <a:pt x="40970" y="924325"/>
                </a:lnTo>
                <a:lnTo>
                  <a:pt x="58303" y="967687"/>
                </a:lnTo>
                <a:lnTo>
                  <a:pt x="78412" y="1009532"/>
                </a:lnTo>
                <a:lnTo>
                  <a:pt x="101183" y="1049745"/>
                </a:lnTo>
                <a:lnTo>
                  <a:pt x="126498" y="1088208"/>
                </a:lnTo>
                <a:lnTo>
                  <a:pt x="154243" y="1124804"/>
                </a:lnTo>
                <a:lnTo>
                  <a:pt x="184302" y="1159418"/>
                </a:lnTo>
                <a:lnTo>
                  <a:pt x="216560" y="1191933"/>
                </a:lnTo>
                <a:lnTo>
                  <a:pt x="250900" y="1222232"/>
                </a:lnTo>
                <a:lnTo>
                  <a:pt x="287207" y="1250198"/>
                </a:lnTo>
                <a:lnTo>
                  <a:pt x="325365" y="1275716"/>
                </a:lnTo>
                <a:lnTo>
                  <a:pt x="365259" y="1298668"/>
                </a:lnTo>
                <a:lnTo>
                  <a:pt x="406773" y="1318938"/>
                </a:lnTo>
                <a:lnTo>
                  <a:pt x="449792" y="1336409"/>
                </a:lnTo>
                <a:lnTo>
                  <a:pt x="494199" y="1350965"/>
                </a:lnTo>
                <a:lnTo>
                  <a:pt x="539879" y="1362490"/>
                </a:lnTo>
                <a:lnTo>
                  <a:pt x="586717" y="1370866"/>
                </a:lnTo>
                <a:lnTo>
                  <a:pt x="634597" y="1375977"/>
                </a:lnTo>
                <a:lnTo>
                  <a:pt x="683403" y="1377706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389785" y="6434060"/>
            <a:ext cx="718820" cy="1385570"/>
            <a:chOff x="19389785" y="6434060"/>
            <a:chExt cx="718820" cy="1385570"/>
          </a:xfrm>
        </p:grpSpPr>
        <p:sp>
          <p:nvSpPr>
            <p:cNvPr id="4" name="object 4"/>
            <p:cNvSpPr/>
            <p:nvPr/>
          </p:nvSpPr>
          <p:spPr>
            <a:xfrm>
              <a:off x="20077115" y="7814738"/>
              <a:ext cx="27305" cy="1270"/>
            </a:xfrm>
            <a:custGeom>
              <a:avLst/>
              <a:gdLst/>
              <a:ahLst/>
              <a:cxnLst/>
              <a:rect l="l" t="t" r="r" b="b"/>
              <a:pathLst>
                <a:path w="27305" h="1270">
                  <a:moveTo>
                    <a:pt x="-3926" y="477"/>
                  </a:moveTo>
                  <a:lnTo>
                    <a:pt x="30900" y="477"/>
                  </a:lnTo>
                </a:path>
              </a:pathLst>
            </a:custGeom>
            <a:ln w="8809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393712" y="6437987"/>
              <a:ext cx="710565" cy="1377950"/>
            </a:xfrm>
            <a:custGeom>
              <a:avLst/>
              <a:gdLst/>
              <a:ahLst/>
              <a:cxnLst/>
              <a:rect l="l" t="t" r="r" b="b"/>
              <a:pathLst>
                <a:path w="710565" h="1377950">
                  <a:moveTo>
                    <a:pt x="710377" y="955"/>
                  </a:moveTo>
                  <a:lnTo>
                    <a:pt x="634597" y="1729"/>
                  </a:lnTo>
                  <a:lnTo>
                    <a:pt x="586717" y="6840"/>
                  </a:lnTo>
                  <a:lnTo>
                    <a:pt x="539879" y="15216"/>
                  </a:lnTo>
                  <a:lnTo>
                    <a:pt x="494199" y="26740"/>
                  </a:lnTo>
                  <a:lnTo>
                    <a:pt x="449792" y="41296"/>
                  </a:lnTo>
                  <a:lnTo>
                    <a:pt x="406773" y="58768"/>
                  </a:lnTo>
                  <a:lnTo>
                    <a:pt x="365259" y="79037"/>
                  </a:lnTo>
                  <a:lnTo>
                    <a:pt x="325365" y="101989"/>
                  </a:lnTo>
                  <a:lnTo>
                    <a:pt x="287207" y="127507"/>
                  </a:lnTo>
                  <a:lnTo>
                    <a:pt x="250900" y="155473"/>
                  </a:lnTo>
                  <a:lnTo>
                    <a:pt x="216560" y="185772"/>
                  </a:lnTo>
                  <a:lnTo>
                    <a:pt x="184302" y="218286"/>
                  </a:lnTo>
                  <a:lnTo>
                    <a:pt x="154243" y="252900"/>
                  </a:lnTo>
                  <a:lnTo>
                    <a:pt x="126498" y="289496"/>
                  </a:lnTo>
                  <a:lnTo>
                    <a:pt x="101183" y="327958"/>
                  </a:lnTo>
                  <a:lnTo>
                    <a:pt x="78412" y="368170"/>
                  </a:lnTo>
                  <a:lnTo>
                    <a:pt x="58303" y="410015"/>
                  </a:lnTo>
                  <a:lnTo>
                    <a:pt x="40970" y="453376"/>
                  </a:lnTo>
                  <a:lnTo>
                    <a:pt x="26529" y="498137"/>
                  </a:lnTo>
                  <a:lnTo>
                    <a:pt x="15096" y="544181"/>
                  </a:lnTo>
                  <a:lnTo>
                    <a:pt x="6786" y="591392"/>
                  </a:lnTo>
                  <a:lnTo>
                    <a:pt x="1715" y="639653"/>
                  </a:lnTo>
                  <a:lnTo>
                    <a:pt x="0" y="688848"/>
                  </a:lnTo>
                  <a:lnTo>
                    <a:pt x="1715" y="738043"/>
                  </a:lnTo>
                  <a:lnTo>
                    <a:pt x="6786" y="786306"/>
                  </a:lnTo>
                  <a:lnTo>
                    <a:pt x="15096" y="833518"/>
                  </a:lnTo>
                  <a:lnTo>
                    <a:pt x="26529" y="879563"/>
                  </a:lnTo>
                  <a:lnTo>
                    <a:pt x="40970" y="924325"/>
                  </a:lnTo>
                  <a:lnTo>
                    <a:pt x="58303" y="967687"/>
                  </a:lnTo>
                  <a:lnTo>
                    <a:pt x="78412" y="1009532"/>
                  </a:lnTo>
                  <a:lnTo>
                    <a:pt x="101183" y="1049745"/>
                  </a:lnTo>
                  <a:lnTo>
                    <a:pt x="126498" y="1088208"/>
                  </a:lnTo>
                  <a:lnTo>
                    <a:pt x="154243" y="1124804"/>
                  </a:lnTo>
                  <a:lnTo>
                    <a:pt x="184302" y="1159418"/>
                  </a:lnTo>
                  <a:lnTo>
                    <a:pt x="216560" y="1191933"/>
                  </a:lnTo>
                  <a:lnTo>
                    <a:pt x="250900" y="1222232"/>
                  </a:lnTo>
                  <a:lnTo>
                    <a:pt x="287207" y="1250198"/>
                  </a:lnTo>
                  <a:lnTo>
                    <a:pt x="325365" y="1275716"/>
                  </a:lnTo>
                  <a:lnTo>
                    <a:pt x="365259" y="1298668"/>
                  </a:lnTo>
                  <a:lnTo>
                    <a:pt x="406773" y="1318938"/>
                  </a:lnTo>
                  <a:lnTo>
                    <a:pt x="449792" y="1336409"/>
                  </a:lnTo>
                  <a:lnTo>
                    <a:pt x="494199" y="1350965"/>
                  </a:lnTo>
                  <a:lnTo>
                    <a:pt x="539879" y="1362490"/>
                  </a:lnTo>
                  <a:lnTo>
                    <a:pt x="586717" y="1370866"/>
                  </a:lnTo>
                  <a:lnTo>
                    <a:pt x="634597" y="1375977"/>
                  </a:lnTo>
                  <a:lnTo>
                    <a:pt x="683403" y="1377706"/>
                  </a:lnTo>
                </a:path>
              </a:pathLst>
            </a:custGeom>
            <a:ln w="7853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073154" y="0"/>
            <a:ext cx="1639570" cy="471805"/>
          </a:xfrm>
          <a:custGeom>
            <a:avLst/>
            <a:gdLst/>
            <a:ahLst/>
            <a:cxnLst/>
            <a:rect l="l" t="t" r="r" b="b"/>
            <a:pathLst>
              <a:path w="1639570" h="471805">
                <a:moveTo>
                  <a:pt x="0" y="0"/>
                </a:moveTo>
                <a:lnTo>
                  <a:pt x="0" y="471765"/>
                </a:lnTo>
                <a:lnTo>
                  <a:pt x="1638976" y="471765"/>
                </a:lnTo>
                <a:lnTo>
                  <a:pt x="1638976" y="0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29461" y="7288888"/>
            <a:ext cx="1075055" cy="1061720"/>
          </a:xfrm>
          <a:custGeom>
            <a:avLst/>
            <a:gdLst/>
            <a:ahLst/>
            <a:cxnLst/>
            <a:rect l="l" t="t" r="r" b="b"/>
            <a:pathLst>
              <a:path w="1075055" h="1061720">
                <a:moveTo>
                  <a:pt x="1074626" y="0"/>
                </a:moveTo>
                <a:lnTo>
                  <a:pt x="0" y="0"/>
                </a:lnTo>
                <a:lnTo>
                  <a:pt x="0" y="1061465"/>
                </a:lnTo>
                <a:lnTo>
                  <a:pt x="1074626" y="1061465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-3926" y="5473152"/>
            <a:ext cx="20108545" cy="5839460"/>
            <a:chOff x="-3926" y="5473152"/>
            <a:chExt cx="20108545" cy="5839460"/>
          </a:xfrm>
        </p:grpSpPr>
        <p:sp>
          <p:nvSpPr>
            <p:cNvPr id="9" name="object 9"/>
            <p:cNvSpPr/>
            <p:nvPr/>
          </p:nvSpPr>
          <p:spPr>
            <a:xfrm>
              <a:off x="0" y="10329078"/>
              <a:ext cx="20104100" cy="979805"/>
            </a:xfrm>
            <a:custGeom>
              <a:avLst/>
              <a:gdLst/>
              <a:ahLst/>
              <a:cxnLst/>
              <a:rect l="l" t="t" r="r" b="b"/>
              <a:pathLst>
                <a:path w="20104100" h="979804">
                  <a:moveTo>
                    <a:pt x="20104089" y="0"/>
                  </a:moveTo>
                  <a:lnTo>
                    <a:pt x="0" y="0"/>
                  </a:lnTo>
                  <a:lnTo>
                    <a:pt x="0" y="979478"/>
                  </a:lnTo>
                  <a:lnTo>
                    <a:pt x="20104089" y="979478"/>
                  </a:lnTo>
                  <a:lnTo>
                    <a:pt x="20104089" y="0"/>
                  </a:lnTo>
                  <a:close/>
                </a:path>
              </a:pathLst>
            </a:custGeom>
            <a:solidFill>
              <a:srgbClr val="2C2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0688008"/>
              <a:ext cx="4193540" cy="621030"/>
            </a:xfrm>
            <a:custGeom>
              <a:avLst/>
              <a:gdLst/>
              <a:ahLst/>
              <a:cxnLst/>
              <a:rect l="l" t="t" r="r" b="b"/>
              <a:pathLst>
                <a:path w="4193540" h="621029">
                  <a:moveTo>
                    <a:pt x="4192981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4170184" y="22860"/>
                  </a:lnTo>
                  <a:lnTo>
                    <a:pt x="4170184" y="621017"/>
                  </a:lnTo>
                  <a:lnTo>
                    <a:pt x="4192981" y="621017"/>
                  </a:lnTo>
                  <a:lnTo>
                    <a:pt x="4192981" y="22860"/>
                  </a:lnTo>
                  <a:lnTo>
                    <a:pt x="4192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0688009"/>
              <a:ext cx="4193540" cy="621030"/>
            </a:xfrm>
            <a:custGeom>
              <a:avLst/>
              <a:gdLst/>
              <a:ahLst/>
              <a:cxnLst/>
              <a:rect l="l" t="t" r="r" b="b"/>
              <a:pathLst>
                <a:path w="4193540" h="621029">
                  <a:moveTo>
                    <a:pt x="0" y="0"/>
                  </a:moveTo>
                  <a:lnTo>
                    <a:pt x="4192992" y="0"/>
                  </a:lnTo>
                  <a:lnTo>
                    <a:pt x="4192992" y="620546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30253" y="8247455"/>
              <a:ext cx="2834931" cy="274374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6245192"/>
              <a:ext cx="201930" cy="3215640"/>
            </a:xfrm>
            <a:custGeom>
              <a:avLst/>
              <a:gdLst/>
              <a:ahLst/>
              <a:cxnLst/>
              <a:rect l="l" t="t" r="r" b="b"/>
              <a:pathLst>
                <a:path w="201930" h="3215640">
                  <a:moveTo>
                    <a:pt x="0" y="0"/>
                  </a:moveTo>
                  <a:lnTo>
                    <a:pt x="201910" y="0"/>
                  </a:lnTo>
                  <a:lnTo>
                    <a:pt x="201910" y="3215608"/>
                  </a:lnTo>
                  <a:lnTo>
                    <a:pt x="0" y="3215608"/>
                  </a:lnTo>
                </a:path>
              </a:pathLst>
            </a:custGeom>
            <a:ln w="7853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685092"/>
              <a:ext cx="396875" cy="7620"/>
            </a:xfrm>
            <a:custGeom>
              <a:avLst/>
              <a:gdLst/>
              <a:ahLst/>
              <a:cxnLst/>
              <a:rect l="l" t="t" r="r" b="b"/>
              <a:pathLst>
                <a:path w="396875" h="7620">
                  <a:moveTo>
                    <a:pt x="0" y="7620"/>
                  </a:moveTo>
                  <a:lnTo>
                    <a:pt x="396542" y="7620"/>
                  </a:lnTo>
                  <a:lnTo>
                    <a:pt x="396542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5477079"/>
              <a:ext cx="396875" cy="3215640"/>
            </a:xfrm>
            <a:custGeom>
              <a:avLst/>
              <a:gdLst/>
              <a:ahLst/>
              <a:cxnLst/>
              <a:rect l="l" t="t" r="r" b="b"/>
              <a:pathLst>
                <a:path w="396875" h="3215640">
                  <a:moveTo>
                    <a:pt x="0" y="0"/>
                  </a:moveTo>
                  <a:lnTo>
                    <a:pt x="396553" y="0"/>
                  </a:lnTo>
                  <a:lnTo>
                    <a:pt x="396553" y="3215608"/>
                  </a:lnTo>
                  <a:lnTo>
                    <a:pt x="0" y="3215608"/>
                  </a:lnTo>
                </a:path>
              </a:pathLst>
            </a:custGeom>
            <a:ln w="7853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72008" y="10317200"/>
              <a:ext cx="5981700" cy="674370"/>
            </a:xfrm>
            <a:custGeom>
              <a:avLst/>
              <a:gdLst/>
              <a:ahLst/>
              <a:cxnLst/>
              <a:rect l="l" t="t" r="r" b="b"/>
              <a:pathLst>
                <a:path w="5981700" h="674370">
                  <a:moveTo>
                    <a:pt x="0" y="11873"/>
                  </a:moveTo>
                  <a:lnTo>
                    <a:pt x="0" y="674000"/>
                  </a:lnTo>
                  <a:lnTo>
                    <a:pt x="5981200" y="674000"/>
                  </a:lnTo>
                  <a:lnTo>
                    <a:pt x="5981200" y="0"/>
                  </a:lnTo>
                </a:path>
              </a:pathLst>
            </a:custGeom>
            <a:ln w="240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164264" y="10329081"/>
              <a:ext cx="1981200" cy="979805"/>
            </a:xfrm>
            <a:custGeom>
              <a:avLst/>
              <a:gdLst/>
              <a:ahLst/>
              <a:cxnLst/>
              <a:rect l="l" t="t" r="r" b="b"/>
              <a:pathLst>
                <a:path w="1981200" h="979804">
                  <a:moveTo>
                    <a:pt x="24079" y="0"/>
                  </a:moveTo>
                  <a:lnTo>
                    <a:pt x="0" y="0"/>
                  </a:lnTo>
                  <a:lnTo>
                    <a:pt x="0" y="979474"/>
                  </a:lnTo>
                  <a:lnTo>
                    <a:pt x="24079" y="979474"/>
                  </a:lnTo>
                  <a:lnTo>
                    <a:pt x="24079" y="0"/>
                  </a:lnTo>
                  <a:close/>
                </a:path>
                <a:path w="1981200" h="979804">
                  <a:moveTo>
                    <a:pt x="1981136" y="0"/>
                  </a:moveTo>
                  <a:lnTo>
                    <a:pt x="1957057" y="0"/>
                  </a:lnTo>
                  <a:lnTo>
                    <a:pt x="1957057" y="979474"/>
                  </a:lnTo>
                  <a:lnTo>
                    <a:pt x="1981136" y="979474"/>
                  </a:lnTo>
                  <a:lnTo>
                    <a:pt x="1981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80" marR="5080" indent="49022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ЧТО </a:t>
            </a:r>
            <a:r>
              <a:rPr spc="-10" dirty="0"/>
              <a:t>НУЖНО </a:t>
            </a:r>
            <a:r>
              <a:rPr spc="-5" dirty="0"/>
              <a:t>ДЕЛАТЬ </a:t>
            </a:r>
            <a:r>
              <a:rPr spc="-65" dirty="0"/>
              <a:t>В </a:t>
            </a:r>
            <a:r>
              <a:rPr spc="-50" dirty="0"/>
              <a:t>ОНЛАЙН, </a:t>
            </a:r>
            <a:r>
              <a:rPr spc="-45" dirty="0"/>
              <a:t> ЧТОБЫ</a:t>
            </a:r>
            <a:r>
              <a:rPr spc="-140" dirty="0"/>
              <a:t> </a:t>
            </a:r>
            <a:r>
              <a:rPr spc="-40" dirty="0"/>
              <a:t>ВСТРЕТИТЬСЯ</a:t>
            </a:r>
            <a:r>
              <a:rPr spc="-135" dirty="0"/>
              <a:t> </a:t>
            </a:r>
            <a:r>
              <a:rPr spc="-65" dirty="0"/>
              <a:t>В</a:t>
            </a:r>
            <a:r>
              <a:rPr spc="-135" dirty="0"/>
              <a:t> </a:t>
            </a:r>
            <a:r>
              <a:rPr spc="15" dirty="0"/>
              <a:t>ОФФЛАЙН?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44476" y="3509313"/>
            <a:ext cx="17153890" cy="624395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355"/>
              </a:spcBef>
              <a:buAutoNum type="arabicPeriod"/>
              <a:tabLst>
                <a:tab pos="330200" algn="l"/>
              </a:tabLst>
            </a:pPr>
            <a:r>
              <a:rPr sz="2450" b="1" spc="-15" dirty="0">
                <a:solidFill>
                  <a:srgbClr val="2C2461"/>
                </a:solidFill>
                <a:latin typeface="Verdana"/>
                <a:cs typeface="Verdana"/>
              </a:rPr>
              <a:t>Знайте</a:t>
            </a:r>
            <a:r>
              <a:rPr sz="2450" b="1" spc="-9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2450" b="1" spc="-60" dirty="0">
                <a:solidFill>
                  <a:srgbClr val="2C2461"/>
                </a:solidFill>
                <a:latin typeface="Verdana"/>
                <a:cs typeface="Verdana"/>
              </a:rPr>
              <a:t>свою</a:t>
            </a:r>
            <a:r>
              <a:rPr sz="2450" b="1" spc="-8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2450" b="1" spc="-15" dirty="0">
                <a:solidFill>
                  <a:srgbClr val="2C2461"/>
                </a:solidFill>
                <a:latin typeface="Verdana"/>
                <a:cs typeface="Verdana"/>
              </a:rPr>
              <a:t>аудиторию.</a:t>
            </a:r>
            <a:endParaRPr sz="2450">
              <a:latin typeface="Verdana"/>
              <a:cs typeface="Verdana"/>
            </a:endParaRPr>
          </a:p>
          <a:p>
            <a:pPr marL="12700" marR="113664">
              <a:lnSpc>
                <a:spcPct val="101000"/>
              </a:lnSpc>
              <a:spcBef>
                <a:spcPts val="234"/>
              </a:spcBef>
            </a:pPr>
            <a:r>
              <a:rPr sz="2450" u="heavy" spc="265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Проводите</a:t>
            </a:r>
            <a:r>
              <a:rPr sz="2450" u="heavy" spc="-60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 </a:t>
            </a:r>
            <a:r>
              <a:rPr sz="2450" u="heavy" spc="265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исследования</a:t>
            </a:r>
            <a:r>
              <a:rPr sz="2450" spc="-8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70" dirty="0">
                <a:solidFill>
                  <a:srgbClr val="2C2461"/>
                </a:solidFill>
                <a:latin typeface="Tahoma"/>
                <a:cs typeface="Tahoma"/>
              </a:rPr>
              <a:t>поведения</a:t>
            </a:r>
            <a:r>
              <a:rPr sz="2450" spc="-6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25" dirty="0">
                <a:solidFill>
                  <a:srgbClr val="2C2461"/>
                </a:solidFill>
                <a:latin typeface="Tahoma"/>
                <a:cs typeface="Tahoma"/>
              </a:rPr>
              <a:t>пользователей</a:t>
            </a:r>
            <a:r>
              <a:rPr sz="2450" spc="-5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29" dirty="0">
                <a:solidFill>
                  <a:srgbClr val="2C2461"/>
                </a:solidFill>
                <a:latin typeface="Tahoma"/>
                <a:cs typeface="Tahoma"/>
              </a:rPr>
              <a:t>на</a:t>
            </a:r>
            <a:r>
              <a:rPr sz="2450" spc="-6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65" dirty="0">
                <a:solidFill>
                  <a:srgbClr val="2C2461"/>
                </a:solidFill>
                <a:latin typeface="Tahoma"/>
                <a:cs typeface="Tahoma"/>
              </a:rPr>
              <a:t>основе</a:t>
            </a:r>
            <a:r>
              <a:rPr sz="2450" spc="-5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10" dirty="0">
                <a:solidFill>
                  <a:srgbClr val="2C2461"/>
                </a:solidFill>
                <a:latin typeface="Tahoma"/>
                <a:cs typeface="Tahoma"/>
              </a:rPr>
              <a:t>статистики</a:t>
            </a:r>
            <a:r>
              <a:rPr sz="2450" spc="-5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40" dirty="0">
                <a:solidFill>
                  <a:srgbClr val="2C2461"/>
                </a:solidFill>
                <a:latin typeface="Tahoma"/>
                <a:cs typeface="Tahoma"/>
              </a:rPr>
              <a:t>социальных</a:t>
            </a:r>
            <a:r>
              <a:rPr sz="2450" spc="-6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29" dirty="0">
                <a:solidFill>
                  <a:srgbClr val="2C2461"/>
                </a:solidFill>
                <a:latin typeface="Tahoma"/>
                <a:cs typeface="Tahoma"/>
              </a:rPr>
              <a:t>сетей</a:t>
            </a:r>
            <a:r>
              <a:rPr sz="2450" spc="-5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320" dirty="0">
                <a:solidFill>
                  <a:srgbClr val="2C2461"/>
                </a:solidFill>
                <a:latin typeface="Tahoma"/>
                <a:cs typeface="Tahoma"/>
              </a:rPr>
              <a:t>и</a:t>
            </a:r>
            <a:r>
              <a:rPr sz="2450" spc="-6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00" dirty="0">
                <a:solidFill>
                  <a:srgbClr val="2C2461"/>
                </a:solidFill>
                <a:latin typeface="Tahoma"/>
                <a:cs typeface="Tahoma"/>
              </a:rPr>
              <a:t>сайта </a:t>
            </a:r>
            <a:r>
              <a:rPr sz="2450" spc="-75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165" dirty="0">
                <a:solidFill>
                  <a:srgbClr val="2C2461"/>
                </a:solidFill>
                <a:latin typeface="Tahoma"/>
                <a:cs typeface="Tahoma"/>
              </a:rPr>
              <a:t>фестиваля.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145" dirty="0">
                <a:solidFill>
                  <a:srgbClr val="2C2461"/>
                </a:solidFill>
                <a:latin typeface="Tahoma"/>
                <a:cs typeface="Tahoma"/>
              </a:rPr>
              <a:t>Так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40" dirty="0">
                <a:solidFill>
                  <a:srgbClr val="2C2461"/>
                </a:solidFill>
                <a:latin typeface="Tahoma"/>
                <a:cs typeface="Tahoma"/>
              </a:rPr>
              <a:t>вы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00" dirty="0">
                <a:solidFill>
                  <a:srgbClr val="2C2461"/>
                </a:solidFill>
                <a:latin typeface="Tahoma"/>
                <a:cs typeface="Tahoma"/>
              </a:rPr>
              <a:t>узнаете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29" dirty="0">
                <a:solidFill>
                  <a:srgbClr val="2C2461"/>
                </a:solidFill>
                <a:latin typeface="Tahoma"/>
                <a:cs typeface="Tahoma"/>
              </a:rPr>
              <a:t>портрет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80" dirty="0">
                <a:solidFill>
                  <a:srgbClr val="2C2461"/>
                </a:solidFill>
                <a:latin typeface="Tahoma"/>
                <a:cs typeface="Tahoma"/>
              </a:rPr>
              <a:t>вашей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10" dirty="0">
                <a:solidFill>
                  <a:srgbClr val="2C2461"/>
                </a:solidFill>
                <a:latin typeface="Tahoma"/>
                <a:cs typeface="Tahoma"/>
              </a:rPr>
              <a:t>аудитории.</a:t>
            </a:r>
            <a:endParaRPr sz="2450">
              <a:latin typeface="Tahoma"/>
              <a:cs typeface="Tahoma"/>
            </a:endParaRPr>
          </a:p>
          <a:p>
            <a:pPr marL="390525" indent="-378460">
              <a:lnSpc>
                <a:spcPct val="100000"/>
              </a:lnSpc>
              <a:spcBef>
                <a:spcPts val="960"/>
              </a:spcBef>
              <a:buAutoNum type="arabicPeriod" startAt="2"/>
              <a:tabLst>
                <a:tab pos="391160" algn="l"/>
              </a:tabLst>
            </a:pPr>
            <a:r>
              <a:rPr sz="2450" b="1" spc="-25" dirty="0">
                <a:solidFill>
                  <a:srgbClr val="2C2461"/>
                </a:solidFill>
                <a:latin typeface="Verdana"/>
                <a:cs typeface="Verdana"/>
              </a:rPr>
              <a:t>Развивайте</a:t>
            </a:r>
            <a:r>
              <a:rPr sz="2450" b="1" spc="-9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2450" b="1" spc="-20" dirty="0">
                <a:solidFill>
                  <a:srgbClr val="2C2461"/>
                </a:solidFill>
                <a:latin typeface="Verdana"/>
                <a:cs typeface="Verdana"/>
              </a:rPr>
              <a:t>комьюнити.</a:t>
            </a:r>
            <a:endParaRPr sz="2450">
              <a:latin typeface="Verdana"/>
              <a:cs typeface="Verdana"/>
            </a:endParaRPr>
          </a:p>
          <a:p>
            <a:pPr marL="12700" marR="363855">
              <a:lnSpc>
                <a:spcPct val="101000"/>
              </a:lnSpc>
              <a:spcBef>
                <a:spcPts val="234"/>
              </a:spcBef>
            </a:pPr>
            <a:r>
              <a:rPr sz="2450" u="heavy" spc="229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Разработайте</a:t>
            </a:r>
            <a:r>
              <a:rPr sz="2450" u="heavy" spc="-70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 </a:t>
            </a:r>
            <a:r>
              <a:rPr sz="2450" u="heavy" spc="270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рекламную</a:t>
            </a:r>
            <a:r>
              <a:rPr sz="2450" u="heavy" spc="-65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 </a:t>
            </a:r>
            <a:r>
              <a:rPr sz="2450" u="heavy" spc="215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стратегию</a:t>
            </a:r>
            <a:r>
              <a:rPr sz="2450" spc="-9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85" dirty="0">
                <a:solidFill>
                  <a:srgbClr val="2C2461"/>
                </a:solidFill>
                <a:latin typeface="Tahoma"/>
                <a:cs typeface="Tahoma"/>
              </a:rPr>
              <a:t>позиционирования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165" dirty="0">
                <a:solidFill>
                  <a:srgbClr val="2C2461"/>
                </a:solidFill>
                <a:latin typeface="Tahoma"/>
                <a:cs typeface="Tahoma"/>
              </a:rPr>
              <a:t>фестиваля,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04" dirty="0">
                <a:solidFill>
                  <a:srgbClr val="2C2461"/>
                </a:solidFill>
                <a:latin typeface="Tahoma"/>
                <a:cs typeface="Tahoma"/>
              </a:rPr>
              <a:t>чтобы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120" dirty="0">
                <a:solidFill>
                  <a:srgbClr val="2C2461"/>
                </a:solidFill>
                <a:latin typeface="Tahoma"/>
                <a:cs typeface="Tahoma"/>
              </a:rPr>
              <a:t>знать,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60" dirty="0">
                <a:solidFill>
                  <a:srgbClr val="2C2461"/>
                </a:solidFill>
                <a:latin typeface="Tahoma"/>
                <a:cs typeface="Tahoma"/>
              </a:rPr>
              <a:t>с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95" dirty="0">
                <a:solidFill>
                  <a:srgbClr val="2C2461"/>
                </a:solidFill>
                <a:latin typeface="Tahoma"/>
                <a:cs typeface="Tahoma"/>
              </a:rPr>
              <a:t>кем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40" dirty="0">
                <a:solidFill>
                  <a:srgbClr val="2C2461"/>
                </a:solidFill>
                <a:latin typeface="Tahoma"/>
                <a:cs typeface="Tahoma"/>
              </a:rPr>
              <a:t>вы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75" dirty="0">
                <a:solidFill>
                  <a:srgbClr val="2C2461"/>
                </a:solidFill>
                <a:latin typeface="Tahoma"/>
                <a:cs typeface="Tahoma"/>
              </a:rPr>
              <a:t>могли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80" dirty="0">
                <a:solidFill>
                  <a:srgbClr val="2C2461"/>
                </a:solidFill>
                <a:latin typeface="Tahoma"/>
                <a:cs typeface="Tahoma"/>
              </a:rPr>
              <a:t>бы </a:t>
            </a:r>
            <a:r>
              <a:rPr sz="2450" spc="-75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185" dirty="0">
                <a:solidFill>
                  <a:srgbClr val="2C2461"/>
                </a:solidFill>
                <a:latin typeface="Tahoma"/>
                <a:cs typeface="Tahoma"/>
              </a:rPr>
              <a:t>сотрудничать,</a:t>
            </a:r>
            <a:r>
              <a:rPr sz="2450" spc="-7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29" dirty="0">
                <a:solidFill>
                  <a:srgbClr val="2C2461"/>
                </a:solidFill>
                <a:latin typeface="Tahoma"/>
                <a:cs typeface="Tahoma"/>
              </a:rPr>
              <a:t>на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15" dirty="0">
                <a:solidFill>
                  <a:srgbClr val="2C2461"/>
                </a:solidFill>
                <a:latin typeface="Tahoma"/>
                <a:cs typeface="Tahoma"/>
              </a:rPr>
              <a:t>каких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180" dirty="0">
                <a:solidFill>
                  <a:srgbClr val="2C2461"/>
                </a:solidFill>
                <a:latin typeface="Tahoma"/>
                <a:cs typeface="Tahoma"/>
              </a:rPr>
              <a:t>условиях,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60" dirty="0">
                <a:solidFill>
                  <a:srgbClr val="2C2461"/>
                </a:solidFill>
                <a:latin typeface="Tahoma"/>
                <a:cs typeface="Tahoma"/>
              </a:rPr>
              <a:t>с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75" dirty="0">
                <a:solidFill>
                  <a:srgbClr val="2C2461"/>
                </a:solidFill>
                <a:latin typeface="Tahoma"/>
                <a:cs typeface="Tahoma"/>
              </a:rPr>
              <a:t>каким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190" dirty="0">
                <a:solidFill>
                  <a:srgbClr val="2C2461"/>
                </a:solidFill>
                <a:latin typeface="Tahoma"/>
                <a:cs typeface="Tahoma"/>
              </a:rPr>
              <a:t>контентом.</a:t>
            </a:r>
            <a:endParaRPr sz="2450">
              <a:latin typeface="Tahoma"/>
              <a:cs typeface="Tahoma"/>
            </a:endParaRPr>
          </a:p>
          <a:p>
            <a:pPr marL="391795" indent="-379730">
              <a:lnSpc>
                <a:spcPct val="100000"/>
              </a:lnSpc>
              <a:spcBef>
                <a:spcPts val="960"/>
              </a:spcBef>
              <a:buAutoNum type="arabicPeriod" startAt="3"/>
              <a:tabLst>
                <a:tab pos="392430" algn="l"/>
              </a:tabLst>
            </a:pPr>
            <a:r>
              <a:rPr sz="2450" b="1" spc="15" dirty="0">
                <a:solidFill>
                  <a:srgbClr val="2C2461"/>
                </a:solidFill>
                <a:latin typeface="Verdana"/>
                <a:cs typeface="Verdana"/>
              </a:rPr>
              <a:t>Создайте</a:t>
            </a:r>
            <a:r>
              <a:rPr sz="2450" b="1" spc="-10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2450" b="1" spc="-45" dirty="0">
                <a:solidFill>
                  <a:srgbClr val="2C2461"/>
                </a:solidFill>
                <a:latin typeface="Verdana"/>
                <a:cs typeface="Verdana"/>
              </a:rPr>
              <a:t>медиа-план.</a:t>
            </a:r>
            <a:endParaRPr sz="2450">
              <a:latin typeface="Verdana"/>
              <a:cs typeface="Verdana"/>
            </a:endParaRPr>
          </a:p>
          <a:p>
            <a:pPr marL="12700" marR="5080">
              <a:lnSpc>
                <a:spcPct val="101000"/>
              </a:lnSpc>
              <a:spcBef>
                <a:spcPts val="235"/>
              </a:spcBef>
            </a:pPr>
            <a:r>
              <a:rPr sz="2450" spc="195" dirty="0">
                <a:solidFill>
                  <a:srgbClr val="2C2461"/>
                </a:solidFill>
                <a:latin typeface="Tahoma"/>
                <a:cs typeface="Tahoma"/>
              </a:rPr>
              <a:t>Это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54" dirty="0">
                <a:solidFill>
                  <a:srgbClr val="2C2461"/>
                </a:solidFill>
                <a:latin typeface="Tahoma"/>
                <a:cs typeface="Tahoma"/>
              </a:rPr>
              <a:t>поможет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65" dirty="0">
                <a:solidFill>
                  <a:srgbClr val="2C2461"/>
                </a:solidFill>
                <a:latin typeface="Tahoma"/>
                <a:cs typeface="Tahoma"/>
              </a:rPr>
              <a:t>вам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10" dirty="0">
                <a:solidFill>
                  <a:srgbClr val="2C2461"/>
                </a:solidFill>
                <a:latin typeface="Tahoma"/>
                <a:cs typeface="Tahoma"/>
              </a:rPr>
              <a:t>отслеживать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75" dirty="0">
                <a:solidFill>
                  <a:srgbClr val="2C2461"/>
                </a:solidFill>
                <a:latin typeface="Tahoma"/>
                <a:cs typeface="Tahoma"/>
              </a:rPr>
              <a:t>объем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50" dirty="0">
                <a:solidFill>
                  <a:srgbClr val="2C2461"/>
                </a:solidFill>
                <a:latin typeface="Tahoma"/>
                <a:cs typeface="Tahoma"/>
              </a:rPr>
              <a:t>запланированных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165" dirty="0">
                <a:solidFill>
                  <a:srgbClr val="2C2461"/>
                </a:solidFill>
                <a:latin typeface="Tahoma"/>
                <a:cs typeface="Tahoma"/>
              </a:rPr>
              <a:t>постов,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95" dirty="0">
                <a:solidFill>
                  <a:srgbClr val="2C2461"/>
                </a:solidFill>
                <a:latin typeface="Tahoma"/>
                <a:cs typeface="Tahoma"/>
              </a:rPr>
              <a:t>время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35" dirty="0">
                <a:solidFill>
                  <a:srgbClr val="2C2461"/>
                </a:solidFill>
                <a:latin typeface="Tahoma"/>
                <a:cs typeface="Tahoma"/>
              </a:rPr>
              <a:t>постинга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320" dirty="0">
                <a:solidFill>
                  <a:srgbClr val="2C2461"/>
                </a:solidFill>
                <a:latin typeface="Tahoma"/>
                <a:cs typeface="Tahoma"/>
              </a:rPr>
              <a:t>и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04" dirty="0">
                <a:solidFill>
                  <a:srgbClr val="2C2461"/>
                </a:solidFill>
                <a:latin typeface="Tahoma"/>
                <a:cs typeface="Tahoma"/>
              </a:rPr>
              <a:t>разработать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50" dirty="0">
                <a:solidFill>
                  <a:srgbClr val="2C2461"/>
                </a:solidFill>
                <a:latin typeface="Tahoma"/>
                <a:cs typeface="Tahoma"/>
              </a:rPr>
              <a:t>медиа- </a:t>
            </a:r>
            <a:r>
              <a:rPr sz="2450" spc="-75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00" dirty="0">
                <a:solidFill>
                  <a:srgbClr val="2C2461"/>
                </a:solidFill>
                <a:latin typeface="Tahoma"/>
                <a:cs typeface="Tahoma"/>
              </a:rPr>
              <a:t>пакет </a:t>
            </a:r>
            <a:r>
              <a:rPr sz="2450" spc="204" dirty="0">
                <a:solidFill>
                  <a:srgbClr val="2C2461"/>
                </a:solidFill>
                <a:latin typeface="Tahoma"/>
                <a:cs typeface="Tahoma"/>
              </a:rPr>
              <a:t>фестиваля </a:t>
            </a:r>
            <a:r>
              <a:rPr sz="2450" spc="229" dirty="0">
                <a:solidFill>
                  <a:srgbClr val="2C2461"/>
                </a:solidFill>
                <a:latin typeface="Tahoma"/>
                <a:cs typeface="Tahoma"/>
              </a:rPr>
              <a:t>для </a:t>
            </a:r>
            <a:r>
              <a:rPr sz="2450" spc="290" dirty="0">
                <a:solidFill>
                  <a:srgbClr val="2C2461"/>
                </a:solidFill>
                <a:latin typeface="Tahoma"/>
                <a:cs typeface="Tahoma"/>
              </a:rPr>
              <a:t>размещения </a:t>
            </a:r>
            <a:r>
              <a:rPr sz="2450" spc="260" dirty="0">
                <a:solidFill>
                  <a:srgbClr val="2C2461"/>
                </a:solidFill>
                <a:latin typeface="Tahoma"/>
                <a:cs typeface="Tahoma"/>
              </a:rPr>
              <a:t>анонсов </a:t>
            </a:r>
            <a:r>
              <a:rPr sz="2450" spc="160" dirty="0">
                <a:solidFill>
                  <a:srgbClr val="2C2461"/>
                </a:solidFill>
                <a:latin typeface="Tahoma"/>
                <a:cs typeface="Tahoma"/>
              </a:rPr>
              <a:t>у </a:t>
            </a:r>
            <a:r>
              <a:rPr sz="2450" spc="204" dirty="0">
                <a:solidFill>
                  <a:srgbClr val="2C2461"/>
                </a:solidFill>
                <a:latin typeface="Tahoma"/>
                <a:cs typeface="Tahoma"/>
              </a:rPr>
              <a:t>блоггеров, </a:t>
            </a:r>
            <a:r>
              <a:rPr sz="2450" spc="275" dirty="0">
                <a:solidFill>
                  <a:srgbClr val="2C2461"/>
                </a:solidFill>
                <a:latin typeface="Tahoma"/>
                <a:cs typeface="Tahoma"/>
              </a:rPr>
              <a:t>информационных </a:t>
            </a:r>
            <a:r>
              <a:rPr sz="2450" spc="210" dirty="0">
                <a:solidFill>
                  <a:srgbClr val="2C2461"/>
                </a:solidFill>
                <a:latin typeface="Tahoma"/>
                <a:cs typeface="Tahoma"/>
              </a:rPr>
              <a:t>партнеров, </a:t>
            </a:r>
            <a:r>
              <a:rPr sz="2450" spc="220" dirty="0">
                <a:solidFill>
                  <a:srgbClr val="2C2461"/>
                </a:solidFill>
                <a:latin typeface="Tahoma"/>
                <a:cs typeface="Tahoma"/>
              </a:rPr>
              <a:t>участников </a:t>
            </a:r>
            <a:r>
              <a:rPr sz="2450" spc="22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04" dirty="0">
                <a:solidFill>
                  <a:srgbClr val="2C2461"/>
                </a:solidFill>
                <a:latin typeface="Tahoma"/>
                <a:cs typeface="Tahoma"/>
              </a:rPr>
              <a:t>фестиваля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40" dirty="0">
                <a:solidFill>
                  <a:srgbClr val="2C2461"/>
                </a:solidFill>
                <a:latin typeface="Tahoma"/>
                <a:cs typeface="Tahoma"/>
              </a:rPr>
              <a:t>согласно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10" dirty="0">
                <a:solidFill>
                  <a:srgbClr val="2C2461"/>
                </a:solidFill>
                <a:latin typeface="Tahoma"/>
                <a:cs typeface="Tahoma"/>
              </a:rPr>
              <a:t>их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15" dirty="0">
                <a:solidFill>
                  <a:srgbClr val="2C2461"/>
                </a:solidFill>
                <a:latin typeface="Tahoma"/>
                <a:cs typeface="Tahoma"/>
              </a:rPr>
              <a:t>аудиториям.</a:t>
            </a:r>
            <a:endParaRPr sz="24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450" u="heavy" spc="305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Чем</a:t>
            </a:r>
            <a:r>
              <a:rPr sz="2450" u="heavy" spc="-70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 </a:t>
            </a:r>
            <a:r>
              <a:rPr sz="2450" u="heavy" spc="275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ближе</a:t>
            </a:r>
            <a:r>
              <a:rPr sz="2450" u="heavy" spc="-70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 </a:t>
            </a:r>
            <a:r>
              <a:rPr sz="2450" u="heavy" spc="215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к</a:t>
            </a:r>
            <a:r>
              <a:rPr sz="2450" u="heavy" spc="-70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 </a:t>
            </a:r>
            <a:r>
              <a:rPr sz="2450" u="heavy" spc="180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дате</a:t>
            </a:r>
            <a:r>
              <a:rPr sz="2450" u="heavy" spc="-70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 </a:t>
            </a:r>
            <a:r>
              <a:rPr sz="2450" u="heavy" spc="165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фестиваля,</a:t>
            </a:r>
            <a:r>
              <a:rPr sz="2450" u="heavy" spc="-70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 </a:t>
            </a:r>
            <a:r>
              <a:rPr sz="2450" u="heavy" spc="229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тем</a:t>
            </a:r>
            <a:r>
              <a:rPr sz="2450" u="heavy" spc="-70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 </a:t>
            </a:r>
            <a:r>
              <a:rPr sz="2450" u="heavy" spc="270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больше</a:t>
            </a:r>
            <a:r>
              <a:rPr sz="2450" u="heavy" spc="-70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 </a:t>
            </a:r>
            <a:r>
              <a:rPr sz="2450" u="heavy" spc="260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анонсов</a:t>
            </a:r>
            <a:r>
              <a:rPr sz="2450" u="heavy" spc="-70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 </a:t>
            </a:r>
            <a:r>
              <a:rPr sz="2450" u="heavy" spc="330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Вам</a:t>
            </a:r>
            <a:r>
              <a:rPr sz="2450" u="heavy" spc="-70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 </a:t>
            </a:r>
            <a:r>
              <a:rPr sz="2450" u="heavy" spc="275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необходимо</a:t>
            </a:r>
            <a:r>
              <a:rPr sz="2450" u="heavy" spc="-70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 </a:t>
            </a:r>
            <a:r>
              <a:rPr sz="2450" u="heavy" spc="165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получить.</a:t>
            </a:r>
            <a:endParaRPr sz="2450">
              <a:latin typeface="Tahoma"/>
              <a:cs typeface="Tahoma"/>
            </a:endParaRPr>
          </a:p>
          <a:p>
            <a:pPr marL="422275" indent="-410209">
              <a:lnSpc>
                <a:spcPct val="100000"/>
              </a:lnSpc>
              <a:spcBef>
                <a:spcPts val="960"/>
              </a:spcBef>
              <a:buAutoNum type="arabicPeriod" startAt="4"/>
              <a:tabLst>
                <a:tab pos="422909" algn="l"/>
              </a:tabLst>
            </a:pPr>
            <a:r>
              <a:rPr sz="2450" b="1" spc="-5" dirty="0">
                <a:solidFill>
                  <a:srgbClr val="2C2461"/>
                </a:solidFill>
                <a:latin typeface="Verdana"/>
                <a:cs typeface="Verdana"/>
              </a:rPr>
              <a:t>Отслеживайте</a:t>
            </a:r>
            <a:r>
              <a:rPr sz="2450" b="1" spc="-8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2450" b="1" spc="15" dirty="0">
                <a:solidFill>
                  <a:srgbClr val="2C2461"/>
                </a:solidFill>
                <a:latin typeface="Verdana"/>
                <a:cs typeface="Verdana"/>
              </a:rPr>
              <a:t>статистику.</a:t>
            </a:r>
            <a:endParaRPr sz="2450">
              <a:latin typeface="Verdana"/>
              <a:cs typeface="Verdana"/>
            </a:endParaRPr>
          </a:p>
          <a:p>
            <a:pPr marL="12700" marR="53975">
              <a:lnSpc>
                <a:spcPct val="101000"/>
              </a:lnSpc>
              <a:spcBef>
                <a:spcPts val="235"/>
              </a:spcBef>
            </a:pPr>
            <a:r>
              <a:rPr sz="2450" spc="405" dirty="0">
                <a:solidFill>
                  <a:srgbClr val="2C2461"/>
                </a:solidFill>
                <a:latin typeface="Tahoma"/>
                <a:cs typeface="Tahoma"/>
              </a:rPr>
              <a:t>В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20" dirty="0">
                <a:solidFill>
                  <a:srgbClr val="2C2461"/>
                </a:solidFill>
                <a:latin typeface="Tahoma"/>
                <a:cs typeface="Tahoma"/>
              </a:rPr>
              <a:t>таком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10" dirty="0">
                <a:solidFill>
                  <a:srgbClr val="2C2461"/>
                </a:solidFill>
                <a:latin typeface="Tahoma"/>
                <a:cs typeface="Tahoma"/>
              </a:rPr>
              <a:t>случае</a:t>
            </a:r>
            <a:r>
              <a:rPr sz="2450" spc="-6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40" dirty="0">
                <a:solidFill>
                  <a:srgbClr val="2C2461"/>
                </a:solidFill>
                <a:latin typeface="Tahoma"/>
                <a:cs typeface="Tahoma"/>
              </a:rPr>
              <a:t>вы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50" dirty="0">
                <a:solidFill>
                  <a:srgbClr val="2C2461"/>
                </a:solidFill>
                <a:latin typeface="Tahoma"/>
                <a:cs typeface="Tahoma"/>
              </a:rPr>
              <a:t>сможете</a:t>
            </a:r>
            <a:r>
              <a:rPr sz="2450" spc="-6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00" dirty="0">
                <a:solidFill>
                  <a:srgbClr val="2C2461"/>
                </a:solidFill>
                <a:latin typeface="Tahoma"/>
                <a:cs typeface="Tahoma"/>
              </a:rPr>
              <a:t>понимать,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u="heavy" spc="235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сколько</a:t>
            </a:r>
            <a:r>
              <a:rPr sz="2450" u="heavy" spc="-60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 </a:t>
            </a:r>
            <a:r>
              <a:rPr sz="2450" u="heavy" spc="270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людей</a:t>
            </a:r>
            <a:r>
              <a:rPr sz="2450" u="heavy" spc="-65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 </a:t>
            </a:r>
            <a:r>
              <a:rPr sz="2450" u="heavy" spc="250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реально</a:t>
            </a:r>
            <a:r>
              <a:rPr sz="2450" u="heavy" spc="-60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 </a:t>
            </a:r>
            <a:r>
              <a:rPr sz="2450" u="heavy" spc="225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</a:rPr>
              <a:t>узнало</a:t>
            </a:r>
            <a:r>
              <a:rPr sz="2450" spc="-9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40" dirty="0">
                <a:solidFill>
                  <a:srgbClr val="2C2461"/>
                </a:solidFill>
                <a:latin typeface="Tahoma"/>
                <a:cs typeface="Tahoma"/>
              </a:rPr>
              <a:t>о</a:t>
            </a:r>
            <a:r>
              <a:rPr sz="2450" spc="-6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90" dirty="0">
                <a:solidFill>
                  <a:srgbClr val="2C2461"/>
                </a:solidFill>
                <a:latin typeface="Tahoma"/>
                <a:cs typeface="Tahoma"/>
              </a:rPr>
              <a:t>вашем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50" dirty="0">
                <a:solidFill>
                  <a:srgbClr val="2C2461"/>
                </a:solidFill>
                <a:latin typeface="Tahoma"/>
                <a:cs typeface="Tahoma"/>
              </a:rPr>
              <a:t>мероприятии,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40" dirty="0">
                <a:solidFill>
                  <a:srgbClr val="2C2461"/>
                </a:solidFill>
                <a:latin typeface="Tahoma"/>
                <a:cs typeface="Tahoma"/>
              </a:rPr>
              <a:t>сколько </a:t>
            </a:r>
            <a:r>
              <a:rPr sz="2450" spc="-75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140" dirty="0">
                <a:solidFill>
                  <a:srgbClr val="2C2461"/>
                </a:solidFill>
                <a:latin typeface="Tahoma"/>
                <a:cs typeface="Tahoma"/>
              </a:rPr>
              <a:t>от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00" dirty="0">
                <a:solidFill>
                  <a:srgbClr val="2C2461"/>
                </a:solidFill>
                <a:latin typeface="Tahoma"/>
                <a:cs typeface="Tahoma"/>
              </a:rPr>
              <a:t>этого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29" dirty="0">
                <a:solidFill>
                  <a:srgbClr val="2C2461"/>
                </a:solidFill>
                <a:latin typeface="Tahoma"/>
                <a:cs typeface="Tahoma"/>
              </a:rPr>
              <a:t>числа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54" dirty="0">
                <a:solidFill>
                  <a:srgbClr val="2C2461"/>
                </a:solidFill>
                <a:latin typeface="Tahoma"/>
                <a:cs typeface="Tahoma"/>
              </a:rPr>
              <a:t>купило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35" dirty="0">
                <a:solidFill>
                  <a:srgbClr val="2C2461"/>
                </a:solidFill>
                <a:latin typeface="Tahoma"/>
                <a:cs typeface="Tahoma"/>
              </a:rPr>
              <a:t>билеты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95" dirty="0">
                <a:solidFill>
                  <a:srgbClr val="2C2461"/>
                </a:solidFill>
                <a:latin typeface="Tahoma"/>
                <a:cs typeface="Tahoma"/>
              </a:rPr>
              <a:t>или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04" dirty="0">
                <a:solidFill>
                  <a:srgbClr val="2C2461"/>
                </a:solidFill>
                <a:latin typeface="Tahoma"/>
                <a:cs typeface="Tahoma"/>
              </a:rPr>
              <a:t>готово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185" dirty="0">
                <a:solidFill>
                  <a:srgbClr val="2C2461"/>
                </a:solidFill>
                <a:latin typeface="Tahoma"/>
                <a:cs typeface="Tahoma"/>
              </a:rPr>
              <a:t>это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00" dirty="0">
                <a:solidFill>
                  <a:srgbClr val="2C2461"/>
                </a:solidFill>
                <a:latin typeface="Tahoma"/>
                <a:cs typeface="Tahoma"/>
              </a:rPr>
              <a:t>сделать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75" dirty="0">
                <a:solidFill>
                  <a:srgbClr val="2C2461"/>
                </a:solidFill>
                <a:latin typeface="Tahoma"/>
                <a:cs typeface="Tahoma"/>
              </a:rPr>
              <a:t>ближе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15" dirty="0">
                <a:solidFill>
                  <a:srgbClr val="2C2461"/>
                </a:solidFill>
                <a:latin typeface="Tahoma"/>
                <a:cs typeface="Tahoma"/>
              </a:rPr>
              <a:t>к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180" dirty="0">
                <a:solidFill>
                  <a:srgbClr val="2C2461"/>
                </a:solidFill>
                <a:latin typeface="Tahoma"/>
                <a:cs typeface="Tahoma"/>
              </a:rPr>
              <a:t>дате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40" dirty="0">
                <a:solidFill>
                  <a:srgbClr val="2C2461"/>
                </a:solidFill>
                <a:latin typeface="Tahoma"/>
                <a:cs typeface="Tahoma"/>
              </a:rPr>
              <a:t>мероприятия,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150" dirty="0">
                <a:solidFill>
                  <a:srgbClr val="2C2461"/>
                </a:solidFill>
                <a:latin typeface="Tahoma"/>
                <a:cs typeface="Tahoma"/>
              </a:rPr>
              <a:t>что</a:t>
            </a:r>
            <a:r>
              <a:rPr sz="2450" spc="-6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95" dirty="0">
                <a:solidFill>
                  <a:srgbClr val="2C2461"/>
                </a:solidFill>
                <a:latin typeface="Tahoma"/>
                <a:cs typeface="Tahoma"/>
              </a:rPr>
              <a:t>они</a:t>
            </a:r>
            <a:r>
              <a:rPr sz="2450" spc="-70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25" dirty="0">
                <a:solidFill>
                  <a:srgbClr val="2C2461"/>
                </a:solidFill>
                <a:latin typeface="Tahoma"/>
                <a:cs typeface="Tahoma"/>
              </a:rPr>
              <a:t>думают</a:t>
            </a:r>
            <a:endParaRPr sz="24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450" spc="240" dirty="0">
                <a:solidFill>
                  <a:srgbClr val="2C2461"/>
                </a:solidFill>
                <a:latin typeface="Tahoma"/>
                <a:cs typeface="Tahoma"/>
              </a:rPr>
              <a:t>о</a:t>
            </a:r>
            <a:r>
              <a:rPr sz="2450" spc="-9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90" dirty="0">
                <a:solidFill>
                  <a:srgbClr val="2C2461"/>
                </a:solidFill>
                <a:latin typeface="Tahoma"/>
                <a:cs typeface="Tahoma"/>
              </a:rPr>
              <a:t>вашем</a:t>
            </a:r>
            <a:r>
              <a:rPr sz="2450" spc="-9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2450" spc="254" dirty="0">
                <a:solidFill>
                  <a:srgbClr val="2C2461"/>
                </a:solidFill>
                <a:latin typeface="Tahoma"/>
                <a:cs typeface="Tahoma"/>
              </a:rPr>
              <a:t>мероприятии.</a:t>
            </a:r>
            <a:endParaRPr sz="2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49739" y="6355718"/>
            <a:ext cx="854710" cy="1377950"/>
          </a:xfrm>
          <a:custGeom>
            <a:avLst/>
            <a:gdLst/>
            <a:ahLst/>
            <a:cxnLst/>
            <a:rect l="l" t="t" r="r" b="b"/>
            <a:pathLst>
              <a:path w="854709" h="1377950">
                <a:moveTo>
                  <a:pt x="683403" y="1377706"/>
                </a:moveTo>
                <a:lnTo>
                  <a:pt x="732209" y="1375977"/>
                </a:lnTo>
                <a:lnTo>
                  <a:pt x="780088" y="1370866"/>
                </a:lnTo>
                <a:lnTo>
                  <a:pt x="826926" y="1362490"/>
                </a:lnTo>
                <a:lnTo>
                  <a:pt x="854350" y="1355571"/>
                </a:lnTo>
              </a:path>
              <a:path w="854709" h="1377950">
                <a:moveTo>
                  <a:pt x="854350" y="22134"/>
                </a:moveTo>
                <a:lnTo>
                  <a:pt x="826926" y="15216"/>
                </a:lnTo>
                <a:lnTo>
                  <a:pt x="780088" y="6840"/>
                </a:lnTo>
                <a:lnTo>
                  <a:pt x="732209" y="1729"/>
                </a:lnTo>
                <a:lnTo>
                  <a:pt x="683403" y="0"/>
                </a:lnTo>
                <a:lnTo>
                  <a:pt x="634597" y="1729"/>
                </a:lnTo>
                <a:lnTo>
                  <a:pt x="586717" y="6840"/>
                </a:lnTo>
                <a:lnTo>
                  <a:pt x="539879" y="15216"/>
                </a:lnTo>
                <a:lnTo>
                  <a:pt x="494199" y="26740"/>
                </a:lnTo>
                <a:lnTo>
                  <a:pt x="449792" y="41296"/>
                </a:lnTo>
                <a:lnTo>
                  <a:pt x="406773" y="58768"/>
                </a:lnTo>
                <a:lnTo>
                  <a:pt x="365259" y="79037"/>
                </a:lnTo>
                <a:lnTo>
                  <a:pt x="325365" y="101989"/>
                </a:lnTo>
                <a:lnTo>
                  <a:pt x="287207" y="127507"/>
                </a:lnTo>
                <a:lnTo>
                  <a:pt x="250900" y="155473"/>
                </a:lnTo>
                <a:lnTo>
                  <a:pt x="216560" y="185772"/>
                </a:lnTo>
                <a:lnTo>
                  <a:pt x="184302" y="218286"/>
                </a:lnTo>
                <a:lnTo>
                  <a:pt x="154243" y="252900"/>
                </a:lnTo>
                <a:lnTo>
                  <a:pt x="126498" y="289496"/>
                </a:lnTo>
                <a:lnTo>
                  <a:pt x="101183" y="327958"/>
                </a:lnTo>
                <a:lnTo>
                  <a:pt x="78412" y="368170"/>
                </a:lnTo>
                <a:lnTo>
                  <a:pt x="58303" y="410015"/>
                </a:lnTo>
                <a:lnTo>
                  <a:pt x="40970" y="453376"/>
                </a:lnTo>
                <a:lnTo>
                  <a:pt x="26529" y="498137"/>
                </a:lnTo>
                <a:lnTo>
                  <a:pt x="15096" y="544181"/>
                </a:lnTo>
                <a:lnTo>
                  <a:pt x="6786" y="591392"/>
                </a:lnTo>
                <a:lnTo>
                  <a:pt x="1715" y="639653"/>
                </a:lnTo>
                <a:lnTo>
                  <a:pt x="0" y="688848"/>
                </a:lnTo>
                <a:lnTo>
                  <a:pt x="1715" y="738043"/>
                </a:lnTo>
                <a:lnTo>
                  <a:pt x="6786" y="786306"/>
                </a:lnTo>
                <a:lnTo>
                  <a:pt x="15096" y="833518"/>
                </a:lnTo>
                <a:lnTo>
                  <a:pt x="26529" y="879563"/>
                </a:lnTo>
                <a:lnTo>
                  <a:pt x="40970" y="924325"/>
                </a:lnTo>
                <a:lnTo>
                  <a:pt x="58303" y="967687"/>
                </a:lnTo>
                <a:lnTo>
                  <a:pt x="78412" y="1009532"/>
                </a:lnTo>
                <a:lnTo>
                  <a:pt x="101183" y="1049745"/>
                </a:lnTo>
                <a:lnTo>
                  <a:pt x="126498" y="1088208"/>
                </a:lnTo>
                <a:lnTo>
                  <a:pt x="154243" y="1124804"/>
                </a:lnTo>
                <a:lnTo>
                  <a:pt x="184302" y="1159418"/>
                </a:lnTo>
                <a:lnTo>
                  <a:pt x="216560" y="1191933"/>
                </a:lnTo>
                <a:lnTo>
                  <a:pt x="250900" y="1222232"/>
                </a:lnTo>
                <a:lnTo>
                  <a:pt x="287207" y="1250198"/>
                </a:lnTo>
                <a:lnTo>
                  <a:pt x="325365" y="1275716"/>
                </a:lnTo>
                <a:lnTo>
                  <a:pt x="365259" y="1298668"/>
                </a:lnTo>
                <a:lnTo>
                  <a:pt x="406773" y="1318938"/>
                </a:lnTo>
                <a:lnTo>
                  <a:pt x="449792" y="1336409"/>
                </a:lnTo>
                <a:lnTo>
                  <a:pt x="494199" y="1350965"/>
                </a:lnTo>
                <a:lnTo>
                  <a:pt x="539879" y="1362490"/>
                </a:lnTo>
                <a:lnTo>
                  <a:pt x="586717" y="1370866"/>
                </a:lnTo>
                <a:lnTo>
                  <a:pt x="634597" y="1375977"/>
                </a:lnTo>
                <a:lnTo>
                  <a:pt x="683403" y="1377706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389785" y="6434060"/>
            <a:ext cx="718820" cy="1385570"/>
            <a:chOff x="19389785" y="6434060"/>
            <a:chExt cx="718820" cy="1385570"/>
          </a:xfrm>
        </p:grpSpPr>
        <p:sp>
          <p:nvSpPr>
            <p:cNvPr id="4" name="object 4"/>
            <p:cNvSpPr/>
            <p:nvPr/>
          </p:nvSpPr>
          <p:spPr>
            <a:xfrm>
              <a:off x="20077115" y="7814738"/>
              <a:ext cx="27305" cy="1270"/>
            </a:xfrm>
            <a:custGeom>
              <a:avLst/>
              <a:gdLst/>
              <a:ahLst/>
              <a:cxnLst/>
              <a:rect l="l" t="t" r="r" b="b"/>
              <a:pathLst>
                <a:path w="27305" h="1270">
                  <a:moveTo>
                    <a:pt x="-3926" y="477"/>
                  </a:moveTo>
                  <a:lnTo>
                    <a:pt x="30900" y="477"/>
                  </a:lnTo>
                </a:path>
              </a:pathLst>
            </a:custGeom>
            <a:ln w="8809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393712" y="6437987"/>
              <a:ext cx="710565" cy="1377950"/>
            </a:xfrm>
            <a:custGeom>
              <a:avLst/>
              <a:gdLst/>
              <a:ahLst/>
              <a:cxnLst/>
              <a:rect l="l" t="t" r="r" b="b"/>
              <a:pathLst>
                <a:path w="710565" h="1377950">
                  <a:moveTo>
                    <a:pt x="710377" y="955"/>
                  </a:moveTo>
                  <a:lnTo>
                    <a:pt x="634597" y="1729"/>
                  </a:lnTo>
                  <a:lnTo>
                    <a:pt x="586717" y="6840"/>
                  </a:lnTo>
                  <a:lnTo>
                    <a:pt x="539879" y="15216"/>
                  </a:lnTo>
                  <a:lnTo>
                    <a:pt x="494199" y="26740"/>
                  </a:lnTo>
                  <a:lnTo>
                    <a:pt x="449792" y="41296"/>
                  </a:lnTo>
                  <a:lnTo>
                    <a:pt x="406773" y="58768"/>
                  </a:lnTo>
                  <a:lnTo>
                    <a:pt x="365259" y="79037"/>
                  </a:lnTo>
                  <a:lnTo>
                    <a:pt x="325365" y="101989"/>
                  </a:lnTo>
                  <a:lnTo>
                    <a:pt x="287207" y="127507"/>
                  </a:lnTo>
                  <a:lnTo>
                    <a:pt x="250900" y="155473"/>
                  </a:lnTo>
                  <a:lnTo>
                    <a:pt x="216560" y="185772"/>
                  </a:lnTo>
                  <a:lnTo>
                    <a:pt x="184302" y="218286"/>
                  </a:lnTo>
                  <a:lnTo>
                    <a:pt x="154243" y="252900"/>
                  </a:lnTo>
                  <a:lnTo>
                    <a:pt x="126498" y="289496"/>
                  </a:lnTo>
                  <a:lnTo>
                    <a:pt x="101183" y="327958"/>
                  </a:lnTo>
                  <a:lnTo>
                    <a:pt x="78412" y="368170"/>
                  </a:lnTo>
                  <a:lnTo>
                    <a:pt x="58303" y="410015"/>
                  </a:lnTo>
                  <a:lnTo>
                    <a:pt x="40970" y="453376"/>
                  </a:lnTo>
                  <a:lnTo>
                    <a:pt x="26529" y="498137"/>
                  </a:lnTo>
                  <a:lnTo>
                    <a:pt x="15096" y="544181"/>
                  </a:lnTo>
                  <a:lnTo>
                    <a:pt x="6786" y="591392"/>
                  </a:lnTo>
                  <a:lnTo>
                    <a:pt x="1715" y="639653"/>
                  </a:lnTo>
                  <a:lnTo>
                    <a:pt x="0" y="688848"/>
                  </a:lnTo>
                  <a:lnTo>
                    <a:pt x="1715" y="738043"/>
                  </a:lnTo>
                  <a:lnTo>
                    <a:pt x="6786" y="786306"/>
                  </a:lnTo>
                  <a:lnTo>
                    <a:pt x="15096" y="833518"/>
                  </a:lnTo>
                  <a:lnTo>
                    <a:pt x="26529" y="879563"/>
                  </a:lnTo>
                  <a:lnTo>
                    <a:pt x="40970" y="924325"/>
                  </a:lnTo>
                  <a:lnTo>
                    <a:pt x="58303" y="967687"/>
                  </a:lnTo>
                  <a:lnTo>
                    <a:pt x="78412" y="1009532"/>
                  </a:lnTo>
                  <a:lnTo>
                    <a:pt x="101183" y="1049745"/>
                  </a:lnTo>
                  <a:lnTo>
                    <a:pt x="126498" y="1088208"/>
                  </a:lnTo>
                  <a:lnTo>
                    <a:pt x="154243" y="1124804"/>
                  </a:lnTo>
                  <a:lnTo>
                    <a:pt x="184302" y="1159418"/>
                  </a:lnTo>
                  <a:lnTo>
                    <a:pt x="216560" y="1191933"/>
                  </a:lnTo>
                  <a:lnTo>
                    <a:pt x="250900" y="1222232"/>
                  </a:lnTo>
                  <a:lnTo>
                    <a:pt x="287207" y="1250198"/>
                  </a:lnTo>
                  <a:lnTo>
                    <a:pt x="325365" y="1275716"/>
                  </a:lnTo>
                  <a:lnTo>
                    <a:pt x="365259" y="1298668"/>
                  </a:lnTo>
                  <a:lnTo>
                    <a:pt x="406773" y="1318938"/>
                  </a:lnTo>
                  <a:lnTo>
                    <a:pt x="449792" y="1336409"/>
                  </a:lnTo>
                  <a:lnTo>
                    <a:pt x="494199" y="1350965"/>
                  </a:lnTo>
                  <a:lnTo>
                    <a:pt x="539879" y="1362490"/>
                  </a:lnTo>
                  <a:lnTo>
                    <a:pt x="586717" y="1370866"/>
                  </a:lnTo>
                  <a:lnTo>
                    <a:pt x="634597" y="1375977"/>
                  </a:lnTo>
                  <a:lnTo>
                    <a:pt x="683403" y="1377706"/>
                  </a:lnTo>
                </a:path>
              </a:pathLst>
            </a:custGeom>
            <a:ln w="7853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073154" y="0"/>
            <a:ext cx="1639570" cy="471805"/>
          </a:xfrm>
          <a:custGeom>
            <a:avLst/>
            <a:gdLst/>
            <a:ahLst/>
            <a:cxnLst/>
            <a:rect l="l" t="t" r="r" b="b"/>
            <a:pathLst>
              <a:path w="1639570" h="471805">
                <a:moveTo>
                  <a:pt x="0" y="0"/>
                </a:moveTo>
                <a:lnTo>
                  <a:pt x="0" y="471765"/>
                </a:lnTo>
                <a:lnTo>
                  <a:pt x="1638976" y="471765"/>
                </a:lnTo>
                <a:lnTo>
                  <a:pt x="1638976" y="0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29461" y="7288888"/>
            <a:ext cx="1075055" cy="1061720"/>
          </a:xfrm>
          <a:custGeom>
            <a:avLst/>
            <a:gdLst/>
            <a:ahLst/>
            <a:cxnLst/>
            <a:rect l="l" t="t" r="r" b="b"/>
            <a:pathLst>
              <a:path w="1075055" h="1061720">
                <a:moveTo>
                  <a:pt x="1074626" y="0"/>
                </a:moveTo>
                <a:lnTo>
                  <a:pt x="0" y="0"/>
                </a:lnTo>
                <a:lnTo>
                  <a:pt x="0" y="1061465"/>
                </a:lnTo>
                <a:lnTo>
                  <a:pt x="1074626" y="1061465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-3926" y="5473152"/>
            <a:ext cx="20108545" cy="5839460"/>
            <a:chOff x="-3926" y="5473152"/>
            <a:chExt cx="20108545" cy="5839460"/>
          </a:xfrm>
        </p:grpSpPr>
        <p:sp>
          <p:nvSpPr>
            <p:cNvPr id="9" name="object 9"/>
            <p:cNvSpPr/>
            <p:nvPr/>
          </p:nvSpPr>
          <p:spPr>
            <a:xfrm>
              <a:off x="0" y="10329078"/>
              <a:ext cx="20104100" cy="979805"/>
            </a:xfrm>
            <a:custGeom>
              <a:avLst/>
              <a:gdLst/>
              <a:ahLst/>
              <a:cxnLst/>
              <a:rect l="l" t="t" r="r" b="b"/>
              <a:pathLst>
                <a:path w="20104100" h="979804">
                  <a:moveTo>
                    <a:pt x="20104089" y="0"/>
                  </a:moveTo>
                  <a:lnTo>
                    <a:pt x="0" y="0"/>
                  </a:lnTo>
                  <a:lnTo>
                    <a:pt x="0" y="979478"/>
                  </a:lnTo>
                  <a:lnTo>
                    <a:pt x="20104089" y="979478"/>
                  </a:lnTo>
                  <a:lnTo>
                    <a:pt x="20104089" y="0"/>
                  </a:lnTo>
                  <a:close/>
                </a:path>
              </a:pathLst>
            </a:custGeom>
            <a:solidFill>
              <a:srgbClr val="2C2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0688008"/>
              <a:ext cx="4193540" cy="621030"/>
            </a:xfrm>
            <a:custGeom>
              <a:avLst/>
              <a:gdLst/>
              <a:ahLst/>
              <a:cxnLst/>
              <a:rect l="l" t="t" r="r" b="b"/>
              <a:pathLst>
                <a:path w="4193540" h="621029">
                  <a:moveTo>
                    <a:pt x="4192981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4170184" y="22860"/>
                  </a:lnTo>
                  <a:lnTo>
                    <a:pt x="4170184" y="621017"/>
                  </a:lnTo>
                  <a:lnTo>
                    <a:pt x="4192981" y="621017"/>
                  </a:lnTo>
                  <a:lnTo>
                    <a:pt x="4192981" y="22860"/>
                  </a:lnTo>
                  <a:lnTo>
                    <a:pt x="4192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0688009"/>
              <a:ext cx="4193540" cy="621030"/>
            </a:xfrm>
            <a:custGeom>
              <a:avLst/>
              <a:gdLst/>
              <a:ahLst/>
              <a:cxnLst/>
              <a:rect l="l" t="t" r="r" b="b"/>
              <a:pathLst>
                <a:path w="4193540" h="621029">
                  <a:moveTo>
                    <a:pt x="0" y="0"/>
                  </a:moveTo>
                  <a:lnTo>
                    <a:pt x="4192992" y="0"/>
                  </a:lnTo>
                  <a:lnTo>
                    <a:pt x="4192992" y="620546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30253" y="8247455"/>
              <a:ext cx="2834931" cy="274374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6245192"/>
              <a:ext cx="201930" cy="3215640"/>
            </a:xfrm>
            <a:custGeom>
              <a:avLst/>
              <a:gdLst/>
              <a:ahLst/>
              <a:cxnLst/>
              <a:rect l="l" t="t" r="r" b="b"/>
              <a:pathLst>
                <a:path w="201930" h="3215640">
                  <a:moveTo>
                    <a:pt x="0" y="0"/>
                  </a:moveTo>
                  <a:lnTo>
                    <a:pt x="201910" y="0"/>
                  </a:lnTo>
                  <a:lnTo>
                    <a:pt x="201910" y="3215608"/>
                  </a:lnTo>
                  <a:lnTo>
                    <a:pt x="0" y="3215608"/>
                  </a:lnTo>
                </a:path>
              </a:pathLst>
            </a:custGeom>
            <a:ln w="7853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685092"/>
              <a:ext cx="396875" cy="7620"/>
            </a:xfrm>
            <a:custGeom>
              <a:avLst/>
              <a:gdLst/>
              <a:ahLst/>
              <a:cxnLst/>
              <a:rect l="l" t="t" r="r" b="b"/>
              <a:pathLst>
                <a:path w="396875" h="7620">
                  <a:moveTo>
                    <a:pt x="0" y="7620"/>
                  </a:moveTo>
                  <a:lnTo>
                    <a:pt x="396542" y="7620"/>
                  </a:lnTo>
                  <a:lnTo>
                    <a:pt x="396542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5477079"/>
              <a:ext cx="396875" cy="3215640"/>
            </a:xfrm>
            <a:custGeom>
              <a:avLst/>
              <a:gdLst/>
              <a:ahLst/>
              <a:cxnLst/>
              <a:rect l="l" t="t" r="r" b="b"/>
              <a:pathLst>
                <a:path w="396875" h="3215640">
                  <a:moveTo>
                    <a:pt x="0" y="0"/>
                  </a:moveTo>
                  <a:lnTo>
                    <a:pt x="396553" y="0"/>
                  </a:lnTo>
                  <a:lnTo>
                    <a:pt x="396553" y="3215608"/>
                  </a:lnTo>
                  <a:lnTo>
                    <a:pt x="0" y="3215608"/>
                  </a:lnTo>
                </a:path>
              </a:pathLst>
            </a:custGeom>
            <a:ln w="7853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72008" y="10317200"/>
              <a:ext cx="5981700" cy="674370"/>
            </a:xfrm>
            <a:custGeom>
              <a:avLst/>
              <a:gdLst/>
              <a:ahLst/>
              <a:cxnLst/>
              <a:rect l="l" t="t" r="r" b="b"/>
              <a:pathLst>
                <a:path w="5981700" h="674370">
                  <a:moveTo>
                    <a:pt x="0" y="11873"/>
                  </a:moveTo>
                  <a:lnTo>
                    <a:pt x="0" y="674000"/>
                  </a:lnTo>
                  <a:lnTo>
                    <a:pt x="5981200" y="674000"/>
                  </a:lnTo>
                  <a:lnTo>
                    <a:pt x="5981200" y="0"/>
                  </a:lnTo>
                </a:path>
              </a:pathLst>
            </a:custGeom>
            <a:ln w="240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164264" y="10329081"/>
              <a:ext cx="1981200" cy="979805"/>
            </a:xfrm>
            <a:custGeom>
              <a:avLst/>
              <a:gdLst/>
              <a:ahLst/>
              <a:cxnLst/>
              <a:rect l="l" t="t" r="r" b="b"/>
              <a:pathLst>
                <a:path w="1981200" h="979804">
                  <a:moveTo>
                    <a:pt x="24079" y="0"/>
                  </a:moveTo>
                  <a:lnTo>
                    <a:pt x="0" y="0"/>
                  </a:lnTo>
                  <a:lnTo>
                    <a:pt x="0" y="979474"/>
                  </a:lnTo>
                  <a:lnTo>
                    <a:pt x="24079" y="979474"/>
                  </a:lnTo>
                  <a:lnTo>
                    <a:pt x="24079" y="0"/>
                  </a:lnTo>
                  <a:close/>
                </a:path>
                <a:path w="1981200" h="979804">
                  <a:moveTo>
                    <a:pt x="1981136" y="0"/>
                  </a:moveTo>
                  <a:lnTo>
                    <a:pt x="1957057" y="0"/>
                  </a:lnTo>
                  <a:lnTo>
                    <a:pt x="1957057" y="979474"/>
                  </a:lnTo>
                  <a:lnTo>
                    <a:pt x="1981136" y="979474"/>
                  </a:lnTo>
                  <a:lnTo>
                    <a:pt x="1981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310" marR="5080" indent="-109855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КАКОЙ</a:t>
            </a:r>
            <a:r>
              <a:rPr spc="-135" dirty="0"/>
              <a:t> </a:t>
            </a:r>
            <a:r>
              <a:rPr spc="-45" dirty="0"/>
              <a:t>КОНТЕНТ</a:t>
            </a:r>
            <a:r>
              <a:rPr spc="-135" dirty="0"/>
              <a:t> </a:t>
            </a:r>
            <a:r>
              <a:rPr spc="85" dirty="0"/>
              <a:t>ВАМ</a:t>
            </a:r>
            <a:r>
              <a:rPr spc="-130" dirty="0"/>
              <a:t> </a:t>
            </a:r>
            <a:r>
              <a:rPr spc="5" dirty="0"/>
              <a:t>НЕОБХОДИМ </a:t>
            </a:r>
            <a:r>
              <a:rPr spc="-1335" dirty="0"/>
              <a:t> </a:t>
            </a:r>
            <a:r>
              <a:rPr spc="-100" dirty="0"/>
              <a:t>ДЛЯ</a:t>
            </a:r>
            <a:r>
              <a:rPr spc="-140" dirty="0"/>
              <a:t> </a:t>
            </a:r>
            <a:r>
              <a:rPr spc="-35" dirty="0"/>
              <a:t>ПРОДВИЖЕНИЯ</a:t>
            </a:r>
            <a:r>
              <a:rPr spc="-135" dirty="0"/>
              <a:t> </a:t>
            </a:r>
            <a:r>
              <a:rPr spc="-15" dirty="0"/>
              <a:t>ФЕСТИВАЛЯ?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54389" y="3446599"/>
            <a:ext cx="16891000" cy="629856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89255" indent="-377190">
              <a:lnSpc>
                <a:spcPct val="100000"/>
              </a:lnSpc>
              <a:spcBef>
                <a:spcPts val="800"/>
              </a:spcBef>
              <a:buFont typeface="Microsoft Sans Serif"/>
              <a:buChar char="●"/>
              <a:tabLst>
                <a:tab pos="389890" algn="l"/>
              </a:tabLst>
            </a:pPr>
            <a:r>
              <a:rPr sz="3300" b="1" spc="125" dirty="0">
                <a:solidFill>
                  <a:srgbClr val="2C2461"/>
                </a:solidFill>
                <a:latin typeface="Tahoma"/>
                <a:cs typeface="Tahoma"/>
              </a:rPr>
              <a:t>Промо-ролик</a:t>
            </a:r>
            <a:endParaRPr sz="3300">
              <a:latin typeface="Tahoma"/>
              <a:cs typeface="Tahoma"/>
            </a:endParaRPr>
          </a:p>
          <a:p>
            <a:pPr marL="389255" indent="-377190">
              <a:lnSpc>
                <a:spcPct val="100000"/>
              </a:lnSpc>
              <a:spcBef>
                <a:spcPts val="695"/>
              </a:spcBef>
              <a:buFont typeface="Microsoft Sans Serif"/>
              <a:buChar char="●"/>
              <a:tabLst>
                <a:tab pos="389890" algn="l"/>
              </a:tabLst>
            </a:pPr>
            <a:r>
              <a:rPr sz="3300" b="1" spc="95" dirty="0">
                <a:solidFill>
                  <a:srgbClr val="2C2461"/>
                </a:solidFill>
                <a:latin typeface="Tahoma"/>
                <a:cs typeface="Tahoma"/>
              </a:rPr>
              <a:t>Афиша</a:t>
            </a:r>
            <a:r>
              <a:rPr sz="3300" b="1" spc="-1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300" b="1" spc="-5" dirty="0">
                <a:solidFill>
                  <a:srgbClr val="2C2461"/>
                </a:solidFill>
                <a:latin typeface="Tahoma"/>
                <a:cs typeface="Tahoma"/>
              </a:rPr>
              <a:t>(+рекламные</a:t>
            </a:r>
            <a:r>
              <a:rPr sz="3300" b="1" spc="-15" dirty="0">
                <a:solidFill>
                  <a:srgbClr val="2C2461"/>
                </a:solidFill>
                <a:latin typeface="Tahoma"/>
                <a:cs typeface="Tahoma"/>
              </a:rPr>
              <a:t> </a:t>
            </a:r>
            <a:r>
              <a:rPr sz="3300" b="1" spc="15" dirty="0">
                <a:solidFill>
                  <a:srgbClr val="2C2461"/>
                </a:solidFill>
                <a:latin typeface="Tahoma"/>
                <a:cs typeface="Tahoma"/>
              </a:rPr>
              <a:t>макеты)</a:t>
            </a:r>
            <a:endParaRPr sz="3300">
              <a:latin typeface="Tahoma"/>
              <a:cs typeface="Tahoma"/>
            </a:endParaRPr>
          </a:p>
          <a:p>
            <a:pPr marL="389255" indent="-377190">
              <a:lnSpc>
                <a:spcPct val="100000"/>
              </a:lnSpc>
              <a:spcBef>
                <a:spcPts val="700"/>
              </a:spcBef>
              <a:buFont typeface="Microsoft Sans Serif"/>
              <a:buChar char="●"/>
              <a:tabLst>
                <a:tab pos="389890" algn="l"/>
              </a:tabLst>
            </a:pPr>
            <a:r>
              <a:rPr sz="3300" b="1" spc="80" dirty="0">
                <a:solidFill>
                  <a:srgbClr val="2C2461"/>
                </a:solidFill>
                <a:latin typeface="Tahoma"/>
                <a:cs typeface="Tahoma"/>
              </a:rPr>
              <a:t>Тексты</a:t>
            </a:r>
            <a:endParaRPr sz="33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570"/>
              </a:spcBef>
            </a:pPr>
            <a:r>
              <a:rPr sz="3300" b="1" spc="-690" dirty="0">
                <a:solidFill>
                  <a:srgbClr val="E00F77"/>
                </a:solidFill>
                <a:latin typeface="Tahoma"/>
                <a:cs typeface="Tahoma"/>
              </a:rPr>
              <a:t>1</a:t>
            </a:r>
            <a:r>
              <a:rPr sz="3300" b="1" spc="-355" dirty="0">
                <a:solidFill>
                  <a:srgbClr val="E00F77"/>
                </a:solidFill>
                <a:latin typeface="Tahoma"/>
                <a:cs typeface="Tahoma"/>
              </a:rPr>
              <a:t>.</a:t>
            </a:r>
            <a:r>
              <a:rPr sz="3300" b="1" spc="5" dirty="0">
                <a:solidFill>
                  <a:srgbClr val="E00F77"/>
                </a:solidFill>
                <a:latin typeface="Tahoma"/>
                <a:cs typeface="Tahoma"/>
              </a:rPr>
              <a:t> </a:t>
            </a:r>
            <a:r>
              <a:rPr sz="3300" b="1" spc="105" dirty="0">
                <a:solidFill>
                  <a:srgbClr val="E00F77"/>
                </a:solidFill>
                <a:latin typeface="Tahoma"/>
                <a:cs typeface="Tahoma"/>
              </a:rPr>
              <a:t>Создавайт</a:t>
            </a:r>
            <a:r>
              <a:rPr sz="3300" b="1" spc="75" dirty="0">
                <a:solidFill>
                  <a:srgbClr val="E00F77"/>
                </a:solidFill>
                <a:latin typeface="Tahoma"/>
                <a:cs typeface="Tahoma"/>
              </a:rPr>
              <a:t>е</a:t>
            </a:r>
            <a:r>
              <a:rPr sz="3300" b="1" spc="5" dirty="0">
                <a:solidFill>
                  <a:srgbClr val="E00F77"/>
                </a:solidFill>
                <a:latin typeface="Tahoma"/>
                <a:cs typeface="Tahoma"/>
              </a:rPr>
              <a:t> </a:t>
            </a:r>
            <a:r>
              <a:rPr sz="3300" b="1" spc="100" dirty="0">
                <a:solidFill>
                  <a:srgbClr val="E00F77"/>
                </a:solidFill>
                <a:latin typeface="Tahoma"/>
                <a:cs typeface="Tahoma"/>
              </a:rPr>
              <a:t>качественны</a:t>
            </a:r>
            <a:r>
              <a:rPr sz="3300" b="1" spc="65" dirty="0">
                <a:solidFill>
                  <a:srgbClr val="E00F77"/>
                </a:solidFill>
                <a:latin typeface="Tahoma"/>
                <a:cs typeface="Tahoma"/>
              </a:rPr>
              <a:t>е</a:t>
            </a:r>
            <a:r>
              <a:rPr sz="3300" b="1" spc="5" dirty="0">
                <a:solidFill>
                  <a:srgbClr val="E00F77"/>
                </a:solidFill>
                <a:latin typeface="Tahoma"/>
                <a:cs typeface="Tahoma"/>
              </a:rPr>
              <a:t> </a:t>
            </a:r>
            <a:r>
              <a:rPr sz="3300" b="1" spc="125" dirty="0">
                <a:solidFill>
                  <a:srgbClr val="E00F77"/>
                </a:solidFill>
                <a:latin typeface="Tahoma"/>
                <a:cs typeface="Tahoma"/>
              </a:rPr>
              <a:t>промо-ролик</a:t>
            </a:r>
            <a:r>
              <a:rPr sz="3300" b="1" spc="100" dirty="0">
                <a:solidFill>
                  <a:srgbClr val="E00F77"/>
                </a:solidFill>
                <a:latin typeface="Tahoma"/>
                <a:cs typeface="Tahoma"/>
              </a:rPr>
              <a:t>и</a:t>
            </a:r>
            <a:r>
              <a:rPr sz="3300" b="1" spc="-15" dirty="0">
                <a:solidFill>
                  <a:srgbClr val="E00F77"/>
                </a:solidFill>
                <a:latin typeface="Tahoma"/>
                <a:cs typeface="Tahoma"/>
              </a:rPr>
              <a:t> </a:t>
            </a:r>
            <a:r>
              <a:rPr sz="3300" spc="110" dirty="0">
                <a:solidFill>
                  <a:srgbClr val="2C2461"/>
                </a:solidFill>
                <a:latin typeface="Verdana"/>
                <a:cs typeface="Verdana"/>
              </a:rPr>
              <a:t>о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80" dirty="0">
                <a:solidFill>
                  <a:srgbClr val="2C2461"/>
                </a:solidFill>
                <a:latin typeface="Verdana"/>
                <a:cs typeface="Verdana"/>
              </a:rPr>
              <a:t>фестивал</a:t>
            </a:r>
            <a:r>
              <a:rPr sz="3300" spc="50" dirty="0">
                <a:solidFill>
                  <a:srgbClr val="2C2461"/>
                </a:solidFill>
                <a:latin typeface="Verdana"/>
                <a:cs typeface="Verdana"/>
              </a:rPr>
              <a:t>е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75" dirty="0">
                <a:solidFill>
                  <a:srgbClr val="2C2461"/>
                </a:solidFill>
                <a:latin typeface="Verdana"/>
                <a:cs typeface="Verdana"/>
              </a:rPr>
              <a:t>и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55" dirty="0">
                <a:solidFill>
                  <a:srgbClr val="2C2461"/>
                </a:solidFill>
                <a:latin typeface="Verdana"/>
                <a:cs typeface="Verdana"/>
              </a:rPr>
              <a:t>н</a:t>
            </a:r>
            <a:r>
              <a:rPr sz="3300" spc="120" dirty="0">
                <a:solidFill>
                  <a:srgbClr val="2C2461"/>
                </a:solidFill>
                <a:latin typeface="Verdana"/>
                <a:cs typeface="Verdana"/>
              </a:rPr>
              <a:t>е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80" dirty="0">
                <a:solidFill>
                  <a:srgbClr val="2C2461"/>
                </a:solidFill>
                <a:latin typeface="Verdana"/>
                <a:cs typeface="Verdana"/>
              </a:rPr>
              <a:t>забывайте  </a:t>
            </a:r>
            <a:r>
              <a:rPr sz="3300" spc="95" dirty="0">
                <a:solidFill>
                  <a:srgbClr val="2C2461"/>
                </a:solidFill>
                <a:latin typeface="Verdana"/>
                <a:cs typeface="Verdana"/>
              </a:rPr>
              <a:t>использоват</a:t>
            </a:r>
            <a:r>
              <a:rPr sz="3300" spc="65" dirty="0">
                <a:solidFill>
                  <a:srgbClr val="2C2461"/>
                </a:solidFill>
                <a:latin typeface="Verdana"/>
                <a:cs typeface="Verdana"/>
              </a:rPr>
              <a:t>ь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14" dirty="0">
                <a:solidFill>
                  <a:srgbClr val="2C2461"/>
                </a:solidFill>
                <a:latin typeface="Verdana"/>
                <a:cs typeface="Verdana"/>
              </a:rPr>
              <a:t>разны</a:t>
            </a:r>
            <a:r>
              <a:rPr sz="3300" spc="80" dirty="0">
                <a:solidFill>
                  <a:srgbClr val="2C2461"/>
                </a:solidFill>
                <a:latin typeface="Verdana"/>
                <a:cs typeface="Verdana"/>
              </a:rPr>
              <a:t>е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70" dirty="0">
                <a:solidFill>
                  <a:srgbClr val="2C2461"/>
                </a:solidFill>
                <a:latin typeface="Verdana"/>
                <a:cs typeface="Verdana"/>
              </a:rPr>
              <a:t>верси</a:t>
            </a:r>
            <a:r>
              <a:rPr sz="3300" spc="150" dirty="0">
                <a:solidFill>
                  <a:srgbClr val="2C2461"/>
                </a:solidFill>
                <a:latin typeface="Verdana"/>
                <a:cs typeface="Verdana"/>
              </a:rPr>
              <a:t>и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45" dirty="0">
                <a:solidFill>
                  <a:srgbClr val="2C2461"/>
                </a:solidFill>
                <a:latin typeface="Verdana"/>
                <a:cs typeface="Verdana"/>
              </a:rPr>
              <a:t>виде</a:t>
            </a:r>
            <a:r>
              <a:rPr sz="3300" spc="114" dirty="0">
                <a:solidFill>
                  <a:srgbClr val="2C2461"/>
                </a:solidFill>
                <a:latin typeface="Verdana"/>
                <a:cs typeface="Verdana"/>
              </a:rPr>
              <a:t>о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2C2461"/>
                </a:solidFill>
                <a:latin typeface="Verdana"/>
                <a:cs typeface="Verdana"/>
              </a:rPr>
              <a:t>(дл</a:t>
            </a:r>
            <a:r>
              <a:rPr sz="3300" spc="-40" dirty="0">
                <a:solidFill>
                  <a:srgbClr val="2C2461"/>
                </a:solidFill>
                <a:latin typeface="Verdana"/>
                <a:cs typeface="Verdana"/>
              </a:rPr>
              <a:t>я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0" dirty="0">
                <a:solidFill>
                  <a:srgbClr val="2C2461"/>
                </a:solidFill>
                <a:latin typeface="Verdana"/>
                <a:cs typeface="Verdana"/>
              </a:rPr>
              <a:t>Storie</a:t>
            </a:r>
            <a:r>
              <a:rPr sz="3300" spc="-20" dirty="0">
                <a:solidFill>
                  <a:srgbClr val="2C2461"/>
                </a:solidFill>
                <a:latin typeface="Verdana"/>
                <a:cs typeface="Verdana"/>
              </a:rPr>
              <a:t>s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-450" dirty="0">
                <a:solidFill>
                  <a:srgbClr val="2C2461"/>
                </a:solidFill>
                <a:latin typeface="Verdana"/>
                <a:cs typeface="Verdana"/>
              </a:rPr>
              <a:t>–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-515" dirty="0">
                <a:solidFill>
                  <a:srgbClr val="2C2461"/>
                </a:solidFill>
                <a:latin typeface="Verdana"/>
                <a:cs typeface="Verdana"/>
              </a:rPr>
              <a:t>1</a:t>
            </a:r>
            <a:r>
              <a:rPr sz="3300" spc="-545" dirty="0">
                <a:solidFill>
                  <a:srgbClr val="2C2461"/>
                </a:solidFill>
                <a:latin typeface="Verdana"/>
                <a:cs typeface="Verdana"/>
              </a:rPr>
              <a:t>5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30" dirty="0">
                <a:solidFill>
                  <a:srgbClr val="2C2461"/>
                </a:solidFill>
                <a:latin typeface="Verdana"/>
                <a:cs typeface="Verdana"/>
              </a:rPr>
              <a:t>секунд</a:t>
            </a:r>
            <a:r>
              <a:rPr sz="3300" dirty="0">
                <a:solidFill>
                  <a:srgbClr val="2C2461"/>
                </a:solidFill>
                <a:latin typeface="Verdana"/>
                <a:cs typeface="Verdana"/>
              </a:rPr>
              <a:t>,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10" dirty="0">
                <a:solidFill>
                  <a:srgbClr val="2C2461"/>
                </a:solidFill>
                <a:latin typeface="Verdana"/>
                <a:cs typeface="Verdana"/>
              </a:rPr>
              <a:t>дл</a:t>
            </a:r>
            <a:r>
              <a:rPr sz="3300" spc="75" dirty="0">
                <a:solidFill>
                  <a:srgbClr val="2C2461"/>
                </a:solidFill>
                <a:latin typeface="Verdana"/>
                <a:cs typeface="Verdana"/>
              </a:rPr>
              <a:t>я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30" dirty="0">
                <a:solidFill>
                  <a:srgbClr val="2C2461"/>
                </a:solidFill>
                <a:latin typeface="Verdana"/>
                <a:cs typeface="Verdana"/>
              </a:rPr>
              <a:t>реклам</a:t>
            </a:r>
            <a:r>
              <a:rPr sz="3300" spc="125" dirty="0">
                <a:solidFill>
                  <a:srgbClr val="2C2461"/>
                </a:solidFill>
                <a:latin typeface="Verdana"/>
                <a:cs typeface="Verdana"/>
              </a:rPr>
              <a:t>ы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-320" dirty="0">
                <a:solidFill>
                  <a:srgbClr val="2C2461"/>
                </a:solidFill>
                <a:latin typeface="Verdana"/>
                <a:cs typeface="Verdana"/>
              </a:rPr>
              <a:t>–  </a:t>
            </a:r>
            <a:r>
              <a:rPr sz="3300" spc="155" dirty="0">
                <a:solidFill>
                  <a:srgbClr val="2C2461"/>
                </a:solidFill>
                <a:latin typeface="Verdana"/>
                <a:cs typeface="Verdana"/>
              </a:rPr>
              <a:t>д</a:t>
            </a:r>
            <a:r>
              <a:rPr sz="3300" spc="120" dirty="0">
                <a:solidFill>
                  <a:srgbClr val="2C2461"/>
                </a:solidFill>
                <a:latin typeface="Verdana"/>
                <a:cs typeface="Verdana"/>
              </a:rPr>
              <a:t>о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-20" dirty="0">
                <a:solidFill>
                  <a:srgbClr val="2C2461"/>
                </a:solidFill>
                <a:latin typeface="Verdana"/>
                <a:cs typeface="Verdana"/>
              </a:rPr>
              <a:t>4</a:t>
            </a:r>
            <a:r>
              <a:rPr sz="3300" spc="-50" dirty="0">
                <a:solidFill>
                  <a:srgbClr val="2C2461"/>
                </a:solidFill>
                <a:latin typeface="Verdana"/>
                <a:cs typeface="Verdana"/>
              </a:rPr>
              <a:t>5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30" dirty="0">
                <a:solidFill>
                  <a:srgbClr val="2C2461"/>
                </a:solidFill>
                <a:latin typeface="Verdana"/>
                <a:cs typeface="Verdana"/>
              </a:rPr>
              <a:t>секунд</a:t>
            </a:r>
            <a:r>
              <a:rPr sz="3300" dirty="0">
                <a:solidFill>
                  <a:srgbClr val="2C2461"/>
                </a:solidFill>
                <a:latin typeface="Verdana"/>
                <a:cs typeface="Verdana"/>
              </a:rPr>
              <a:t>,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10" dirty="0">
                <a:solidFill>
                  <a:srgbClr val="2C2461"/>
                </a:solidFill>
                <a:latin typeface="Verdana"/>
                <a:cs typeface="Verdana"/>
              </a:rPr>
              <a:t>дл</a:t>
            </a:r>
            <a:r>
              <a:rPr sz="3300" spc="75" dirty="0">
                <a:solidFill>
                  <a:srgbClr val="2C2461"/>
                </a:solidFill>
                <a:latin typeface="Verdana"/>
                <a:cs typeface="Verdana"/>
              </a:rPr>
              <a:t>я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70" dirty="0">
                <a:solidFill>
                  <a:srgbClr val="2C2461"/>
                </a:solidFill>
                <a:latin typeface="Verdana"/>
                <a:cs typeface="Verdana"/>
              </a:rPr>
              <a:t>меди</a:t>
            </a:r>
            <a:r>
              <a:rPr sz="3300" spc="135" dirty="0">
                <a:solidFill>
                  <a:srgbClr val="2C2461"/>
                </a:solidFill>
                <a:latin typeface="Verdana"/>
                <a:cs typeface="Verdana"/>
              </a:rPr>
              <a:t>а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75" dirty="0">
                <a:solidFill>
                  <a:srgbClr val="2C2461"/>
                </a:solidFill>
                <a:latin typeface="Verdana"/>
                <a:cs typeface="Verdana"/>
              </a:rPr>
              <a:t>и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30" dirty="0">
                <a:solidFill>
                  <a:srgbClr val="2C2461"/>
                </a:solidFill>
                <a:latin typeface="Verdana"/>
                <a:cs typeface="Verdana"/>
              </a:rPr>
              <a:t>блоггеро</a:t>
            </a:r>
            <a:r>
              <a:rPr sz="3300" spc="105" dirty="0">
                <a:solidFill>
                  <a:srgbClr val="2C2461"/>
                </a:solidFill>
                <a:latin typeface="Verdana"/>
                <a:cs typeface="Verdana"/>
              </a:rPr>
              <a:t>в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-450" dirty="0">
                <a:solidFill>
                  <a:srgbClr val="2C2461"/>
                </a:solidFill>
                <a:latin typeface="Verdana"/>
                <a:cs typeface="Verdana"/>
              </a:rPr>
              <a:t>–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55" dirty="0">
                <a:solidFill>
                  <a:srgbClr val="2C2461"/>
                </a:solidFill>
                <a:latin typeface="Verdana"/>
                <a:cs typeface="Verdana"/>
              </a:rPr>
              <a:t>д</a:t>
            </a:r>
            <a:r>
              <a:rPr sz="3300" spc="120" dirty="0">
                <a:solidFill>
                  <a:srgbClr val="2C2461"/>
                </a:solidFill>
                <a:latin typeface="Verdana"/>
                <a:cs typeface="Verdana"/>
              </a:rPr>
              <a:t>о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45" dirty="0">
                <a:solidFill>
                  <a:srgbClr val="2C2461"/>
                </a:solidFill>
                <a:latin typeface="Verdana"/>
                <a:cs typeface="Verdana"/>
              </a:rPr>
              <a:t>6</a:t>
            </a:r>
            <a:r>
              <a:rPr sz="3300" spc="15" dirty="0">
                <a:solidFill>
                  <a:srgbClr val="2C2461"/>
                </a:solidFill>
                <a:latin typeface="Verdana"/>
                <a:cs typeface="Verdana"/>
              </a:rPr>
              <a:t>0</a:t>
            </a:r>
            <a:r>
              <a:rPr sz="3300" spc="-21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-20" dirty="0">
                <a:solidFill>
                  <a:srgbClr val="2C2461"/>
                </a:solidFill>
                <a:latin typeface="Verdana"/>
                <a:cs typeface="Verdana"/>
              </a:rPr>
              <a:t>секунд).</a:t>
            </a:r>
            <a:endParaRPr sz="3300">
              <a:latin typeface="Verdana"/>
              <a:cs typeface="Verdana"/>
            </a:endParaRPr>
          </a:p>
          <a:p>
            <a:pPr marL="12700">
              <a:lnSpc>
                <a:spcPts val="3960"/>
              </a:lnSpc>
              <a:spcBef>
                <a:spcPts val="2560"/>
              </a:spcBef>
            </a:pPr>
            <a:r>
              <a:rPr sz="3300" spc="235" dirty="0">
                <a:solidFill>
                  <a:srgbClr val="2C2461"/>
                </a:solidFill>
                <a:latin typeface="Verdana"/>
                <a:cs typeface="Verdana"/>
              </a:rPr>
              <a:t>Пример</a:t>
            </a:r>
            <a:r>
              <a:rPr sz="3300" spc="-254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-635" dirty="0">
                <a:solidFill>
                  <a:srgbClr val="2C2461"/>
                </a:solidFill>
                <a:latin typeface="Verdana"/>
                <a:cs typeface="Verdana"/>
              </a:rPr>
              <a:t>1.</a:t>
            </a:r>
            <a:endParaRPr sz="3300">
              <a:latin typeface="Verdana"/>
              <a:cs typeface="Verdana"/>
            </a:endParaRPr>
          </a:p>
          <a:p>
            <a:pPr marL="12700">
              <a:lnSpc>
                <a:spcPts val="3960"/>
              </a:lnSpc>
            </a:pPr>
            <a:r>
              <a:rPr sz="3300" b="1" u="heavy" spc="105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  <a:hlinkClick r:id="rId3"/>
              </a:rPr>
              <a:t>Фестиваль</a:t>
            </a:r>
            <a:r>
              <a:rPr sz="3300" b="1" u="heavy" spc="-10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3300" b="1" u="heavy" spc="80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  <a:hlinkClick r:id="rId3"/>
              </a:rPr>
              <a:t>“Усадьба</a:t>
            </a:r>
            <a:r>
              <a:rPr sz="3300" b="1" u="heavy" spc="-5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3300" b="1" u="heavy" spc="35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  <a:hlinkClick r:id="rId3"/>
              </a:rPr>
              <a:t>Jazz”</a:t>
            </a:r>
            <a:endParaRPr sz="3300">
              <a:latin typeface="Tahoma"/>
              <a:cs typeface="Tahoma"/>
            </a:endParaRPr>
          </a:p>
          <a:p>
            <a:pPr marL="12700">
              <a:lnSpc>
                <a:spcPts val="3960"/>
              </a:lnSpc>
              <a:spcBef>
                <a:spcPts val="2570"/>
              </a:spcBef>
            </a:pPr>
            <a:r>
              <a:rPr sz="3300" spc="235" dirty="0">
                <a:solidFill>
                  <a:srgbClr val="2C2461"/>
                </a:solidFill>
                <a:latin typeface="Verdana"/>
                <a:cs typeface="Verdana"/>
              </a:rPr>
              <a:t>Пример</a:t>
            </a:r>
            <a:r>
              <a:rPr sz="3300" spc="-254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-300" dirty="0">
                <a:solidFill>
                  <a:srgbClr val="2C2461"/>
                </a:solidFill>
                <a:latin typeface="Verdana"/>
                <a:cs typeface="Verdana"/>
              </a:rPr>
              <a:t>2.</a:t>
            </a:r>
            <a:endParaRPr sz="3300">
              <a:latin typeface="Verdana"/>
              <a:cs typeface="Verdana"/>
            </a:endParaRPr>
          </a:p>
          <a:p>
            <a:pPr marL="12700">
              <a:lnSpc>
                <a:spcPts val="3960"/>
              </a:lnSpc>
            </a:pPr>
            <a:r>
              <a:rPr sz="3300" b="1" u="heavy" spc="114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  <a:hlinkClick r:id="rId4"/>
              </a:rPr>
              <a:t>Зальцбургский</a:t>
            </a:r>
            <a:r>
              <a:rPr sz="3300" b="1" u="heavy" spc="-35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3300" b="1" u="heavy" spc="65" dirty="0">
                <a:solidFill>
                  <a:srgbClr val="2C2461"/>
                </a:solidFill>
                <a:uFill>
                  <a:solidFill>
                    <a:srgbClr val="2C2461"/>
                  </a:solidFill>
                </a:uFill>
                <a:latin typeface="Tahoma"/>
                <a:cs typeface="Tahoma"/>
                <a:hlinkClick r:id="rId4"/>
              </a:rPr>
              <a:t>фестиваль</a:t>
            </a:r>
            <a:endParaRPr sz="3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49739" y="6355718"/>
            <a:ext cx="854710" cy="1377950"/>
          </a:xfrm>
          <a:custGeom>
            <a:avLst/>
            <a:gdLst/>
            <a:ahLst/>
            <a:cxnLst/>
            <a:rect l="l" t="t" r="r" b="b"/>
            <a:pathLst>
              <a:path w="854709" h="1377950">
                <a:moveTo>
                  <a:pt x="683403" y="1377706"/>
                </a:moveTo>
                <a:lnTo>
                  <a:pt x="732209" y="1375977"/>
                </a:lnTo>
                <a:lnTo>
                  <a:pt x="780088" y="1370866"/>
                </a:lnTo>
                <a:lnTo>
                  <a:pt x="826926" y="1362490"/>
                </a:lnTo>
                <a:lnTo>
                  <a:pt x="854350" y="1355571"/>
                </a:lnTo>
              </a:path>
              <a:path w="854709" h="1377950">
                <a:moveTo>
                  <a:pt x="854350" y="22134"/>
                </a:moveTo>
                <a:lnTo>
                  <a:pt x="826926" y="15216"/>
                </a:lnTo>
                <a:lnTo>
                  <a:pt x="780088" y="6840"/>
                </a:lnTo>
                <a:lnTo>
                  <a:pt x="732209" y="1729"/>
                </a:lnTo>
                <a:lnTo>
                  <a:pt x="683403" y="0"/>
                </a:lnTo>
                <a:lnTo>
                  <a:pt x="634597" y="1729"/>
                </a:lnTo>
                <a:lnTo>
                  <a:pt x="586717" y="6840"/>
                </a:lnTo>
                <a:lnTo>
                  <a:pt x="539879" y="15216"/>
                </a:lnTo>
                <a:lnTo>
                  <a:pt x="494199" y="26740"/>
                </a:lnTo>
                <a:lnTo>
                  <a:pt x="449792" y="41296"/>
                </a:lnTo>
                <a:lnTo>
                  <a:pt x="406773" y="58768"/>
                </a:lnTo>
                <a:lnTo>
                  <a:pt x="365259" y="79037"/>
                </a:lnTo>
                <a:lnTo>
                  <a:pt x="325365" y="101989"/>
                </a:lnTo>
                <a:lnTo>
                  <a:pt x="287207" y="127507"/>
                </a:lnTo>
                <a:lnTo>
                  <a:pt x="250900" y="155473"/>
                </a:lnTo>
                <a:lnTo>
                  <a:pt x="216560" y="185772"/>
                </a:lnTo>
                <a:lnTo>
                  <a:pt x="184302" y="218286"/>
                </a:lnTo>
                <a:lnTo>
                  <a:pt x="154243" y="252900"/>
                </a:lnTo>
                <a:lnTo>
                  <a:pt x="126498" y="289496"/>
                </a:lnTo>
                <a:lnTo>
                  <a:pt x="101183" y="327958"/>
                </a:lnTo>
                <a:lnTo>
                  <a:pt x="78412" y="368170"/>
                </a:lnTo>
                <a:lnTo>
                  <a:pt x="58303" y="410015"/>
                </a:lnTo>
                <a:lnTo>
                  <a:pt x="40970" y="453376"/>
                </a:lnTo>
                <a:lnTo>
                  <a:pt x="26529" y="498137"/>
                </a:lnTo>
                <a:lnTo>
                  <a:pt x="15096" y="544181"/>
                </a:lnTo>
                <a:lnTo>
                  <a:pt x="6786" y="591392"/>
                </a:lnTo>
                <a:lnTo>
                  <a:pt x="1715" y="639653"/>
                </a:lnTo>
                <a:lnTo>
                  <a:pt x="0" y="688848"/>
                </a:lnTo>
                <a:lnTo>
                  <a:pt x="1715" y="738043"/>
                </a:lnTo>
                <a:lnTo>
                  <a:pt x="6786" y="786306"/>
                </a:lnTo>
                <a:lnTo>
                  <a:pt x="15096" y="833518"/>
                </a:lnTo>
                <a:lnTo>
                  <a:pt x="26529" y="879563"/>
                </a:lnTo>
                <a:lnTo>
                  <a:pt x="40970" y="924325"/>
                </a:lnTo>
                <a:lnTo>
                  <a:pt x="58303" y="967687"/>
                </a:lnTo>
                <a:lnTo>
                  <a:pt x="78412" y="1009532"/>
                </a:lnTo>
                <a:lnTo>
                  <a:pt x="101183" y="1049745"/>
                </a:lnTo>
                <a:lnTo>
                  <a:pt x="126498" y="1088208"/>
                </a:lnTo>
                <a:lnTo>
                  <a:pt x="154243" y="1124804"/>
                </a:lnTo>
                <a:lnTo>
                  <a:pt x="184302" y="1159418"/>
                </a:lnTo>
                <a:lnTo>
                  <a:pt x="216560" y="1191933"/>
                </a:lnTo>
                <a:lnTo>
                  <a:pt x="250900" y="1222232"/>
                </a:lnTo>
                <a:lnTo>
                  <a:pt x="287207" y="1250198"/>
                </a:lnTo>
                <a:lnTo>
                  <a:pt x="325365" y="1275716"/>
                </a:lnTo>
                <a:lnTo>
                  <a:pt x="365259" y="1298668"/>
                </a:lnTo>
                <a:lnTo>
                  <a:pt x="406773" y="1318938"/>
                </a:lnTo>
                <a:lnTo>
                  <a:pt x="449792" y="1336409"/>
                </a:lnTo>
                <a:lnTo>
                  <a:pt x="494199" y="1350965"/>
                </a:lnTo>
                <a:lnTo>
                  <a:pt x="539879" y="1362490"/>
                </a:lnTo>
                <a:lnTo>
                  <a:pt x="586717" y="1370866"/>
                </a:lnTo>
                <a:lnTo>
                  <a:pt x="634597" y="1375977"/>
                </a:lnTo>
                <a:lnTo>
                  <a:pt x="683403" y="1377706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389785" y="6434060"/>
            <a:ext cx="718820" cy="1385570"/>
            <a:chOff x="19389785" y="6434060"/>
            <a:chExt cx="718820" cy="1385570"/>
          </a:xfrm>
        </p:grpSpPr>
        <p:sp>
          <p:nvSpPr>
            <p:cNvPr id="4" name="object 4"/>
            <p:cNvSpPr/>
            <p:nvPr/>
          </p:nvSpPr>
          <p:spPr>
            <a:xfrm>
              <a:off x="20077115" y="7814738"/>
              <a:ext cx="27305" cy="1270"/>
            </a:xfrm>
            <a:custGeom>
              <a:avLst/>
              <a:gdLst/>
              <a:ahLst/>
              <a:cxnLst/>
              <a:rect l="l" t="t" r="r" b="b"/>
              <a:pathLst>
                <a:path w="27305" h="1270">
                  <a:moveTo>
                    <a:pt x="-3926" y="477"/>
                  </a:moveTo>
                  <a:lnTo>
                    <a:pt x="30900" y="477"/>
                  </a:lnTo>
                </a:path>
              </a:pathLst>
            </a:custGeom>
            <a:ln w="8809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393712" y="6437987"/>
              <a:ext cx="710565" cy="1377950"/>
            </a:xfrm>
            <a:custGeom>
              <a:avLst/>
              <a:gdLst/>
              <a:ahLst/>
              <a:cxnLst/>
              <a:rect l="l" t="t" r="r" b="b"/>
              <a:pathLst>
                <a:path w="710565" h="1377950">
                  <a:moveTo>
                    <a:pt x="710377" y="955"/>
                  </a:moveTo>
                  <a:lnTo>
                    <a:pt x="634597" y="1729"/>
                  </a:lnTo>
                  <a:lnTo>
                    <a:pt x="586717" y="6840"/>
                  </a:lnTo>
                  <a:lnTo>
                    <a:pt x="539879" y="15216"/>
                  </a:lnTo>
                  <a:lnTo>
                    <a:pt x="494199" y="26740"/>
                  </a:lnTo>
                  <a:lnTo>
                    <a:pt x="449792" y="41296"/>
                  </a:lnTo>
                  <a:lnTo>
                    <a:pt x="406773" y="58768"/>
                  </a:lnTo>
                  <a:lnTo>
                    <a:pt x="365259" y="79037"/>
                  </a:lnTo>
                  <a:lnTo>
                    <a:pt x="325365" y="101989"/>
                  </a:lnTo>
                  <a:lnTo>
                    <a:pt x="287207" y="127507"/>
                  </a:lnTo>
                  <a:lnTo>
                    <a:pt x="250900" y="155473"/>
                  </a:lnTo>
                  <a:lnTo>
                    <a:pt x="216560" y="185772"/>
                  </a:lnTo>
                  <a:lnTo>
                    <a:pt x="184302" y="218286"/>
                  </a:lnTo>
                  <a:lnTo>
                    <a:pt x="154243" y="252900"/>
                  </a:lnTo>
                  <a:lnTo>
                    <a:pt x="126498" y="289496"/>
                  </a:lnTo>
                  <a:lnTo>
                    <a:pt x="101183" y="327958"/>
                  </a:lnTo>
                  <a:lnTo>
                    <a:pt x="78412" y="368170"/>
                  </a:lnTo>
                  <a:lnTo>
                    <a:pt x="58303" y="410015"/>
                  </a:lnTo>
                  <a:lnTo>
                    <a:pt x="40970" y="453376"/>
                  </a:lnTo>
                  <a:lnTo>
                    <a:pt x="26529" y="498137"/>
                  </a:lnTo>
                  <a:lnTo>
                    <a:pt x="15096" y="544181"/>
                  </a:lnTo>
                  <a:lnTo>
                    <a:pt x="6786" y="591392"/>
                  </a:lnTo>
                  <a:lnTo>
                    <a:pt x="1715" y="639653"/>
                  </a:lnTo>
                  <a:lnTo>
                    <a:pt x="0" y="688848"/>
                  </a:lnTo>
                  <a:lnTo>
                    <a:pt x="1715" y="738043"/>
                  </a:lnTo>
                  <a:lnTo>
                    <a:pt x="6786" y="786306"/>
                  </a:lnTo>
                  <a:lnTo>
                    <a:pt x="15096" y="833518"/>
                  </a:lnTo>
                  <a:lnTo>
                    <a:pt x="26529" y="879563"/>
                  </a:lnTo>
                  <a:lnTo>
                    <a:pt x="40970" y="924325"/>
                  </a:lnTo>
                  <a:lnTo>
                    <a:pt x="58303" y="967687"/>
                  </a:lnTo>
                  <a:lnTo>
                    <a:pt x="78412" y="1009532"/>
                  </a:lnTo>
                  <a:lnTo>
                    <a:pt x="101183" y="1049745"/>
                  </a:lnTo>
                  <a:lnTo>
                    <a:pt x="126498" y="1088208"/>
                  </a:lnTo>
                  <a:lnTo>
                    <a:pt x="154243" y="1124804"/>
                  </a:lnTo>
                  <a:lnTo>
                    <a:pt x="184302" y="1159418"/>
                  </a:lnTo>
                  <a:lnTo>
                    <a:pt x="216560" y="1191933"/>
                  </a:lnTo>
                  <a:lnTo>
                    <a:pt x="250900" y="1222232"/>
                  </a:lnTo>
                  <a:lnTo>
                    <a:pt x="287207" y="1250198"/>
                  </a:lnTo>
                  <a:lnTo>
                    <a:pt x="325365" y="1275716"/>
                  </a:lnTo>
                  <a:lnTo>
                    <a:pt x="365259" y="1298668"/>
                  </a:lnTo>
                  <a:lnTo>
                    <a:pt x="406773" y="1318938"/>
                  </a:lnTo>
                  <a:lnTo>
                    <a:pt x="449792" y="1336409"/>
                  </a:lnTo>
                  <a:lnTo>
                    <a:pt x="494199" y="1350965"/>
                  </a:lnTo>
                  <a:lnTo>
                    <a:pt x="539879" y="1362490"/>
                  </a:lnTo>
                  <a:lnTo>
                    <a:pt x="586717" y="1370866"/>
                  </a:lnTo>
                  <a:lnTo>
                    <a:pt x="634597" y="1375977"/>
                  </a:lnTo>
                  <a:lnTo>
                    <a:pt x="683403" y="1377706"/>
                  </a:lnTo>
                </a:path>
              </a:pathLst>
            </a:custGeom>
            <a:ln w="7853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073154" y="0"/>
            <a:ext cx="1639570" cy="471805"/>
          </a:xfrm>
          <a:custGeom>
            <a:avLst/>
            <a:gdLst/>
            <a:ahLst/>
            <a:cxnLst/>
            <a:rect l="l" t="t" r="r" b="b"/>
            <a:pathLst>
              <a:path w="1639570" h="471805">
                <a:moveTo>
                  <a:pt x="0" y="0"/>
                </a:moveTo>
                <a:lnTo>
                  <a:pt x="0" y="471765"/>
                </a:lnTo>
                <a:lnTo>
                  <a:pt x="1638976" y="471765"/>
                </a:lnTo>
                <a:lnTo>
                  <a:pt x="1638976" y="0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29461" y="7288888"/>
            <a:ext cx="1075055" cy="1061720"/>
          </a:xfrm>
          <a:custGeom>
            <a:avLst/>
            <a:gdLst/>
            <a:ahLst/>
            <a:cxnLst/>
            <a:rect l="l" t="t" r="r" b="b"/>
            <a:pathLst>
              <a:path w="1075055" h="1061720">
                <a:moveTo>
                  <a:pt x="1074626" y="0"/>
                </a:moveTo>
                <a:lnTo>
                  <a:pt x="0" y="0"/>
                </a:lnTo>
                <a:lnTo>
                  <a:pt x="0" y="1061465"/>
                </a:lnTo>
                <a:lnTo>
                  <a:pt x="1074626" y="1061465"/>
                </a:lnTo>
              </a:path>
            </a:pathLst>
          </a:custGeom>
          <a:ln w="7853">
            <a:solidFill>
              <a:srgbClr val="2C2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-3926" y="2670488"/>
            <a:ext cx="20108545" cy="8642350"/>
            <a:chOff x="-3926" y="2670488"/>
            <a:chExt cx="20108545" cy="8642350"/>
          </a:xfrm>
        </p:grpSpPr>
        <p:sp>
          <p:nvSpPr>
            <p:cNvPr id="9" name="object 9"/>
            <p:cNvSpPr/>
            <p:nvPr/>
          </p:nvSpPr>
          <p:spPr>
            <a:xfrm>
              <a:off x="0" y="10329078"/>
              <a:ext cx="20104100" cy="979805"/>
            </a:xfrm>
            <a:custGeom>
              <a:avLst/>
              <a:gdLst/>
              <a:ahLst/>
              <a:cxnLst/>
              <a:rect l="l" t="t" r="r" b="b"/>
              <a:pathLst>
                <a:path w="20104100" h="979804">
                  <a:moveTo>
                    <a:pt x="20104089" y="0"/>
                  </a:moveTo>
                  <a:lnTo>
                    <a:pt x="0" y="0"/>
                  </a:lnTo>
                  <a:lnTo>
                    <a:pt x="0" y="979478"/>
                  </a:lnTo>
                  <a:lnTo>
                    <a:pt x="20104089" y="979478"/>
                  </a:lnTo>
                  <a:lnTo>
                    <a:pt x="20104089" y="0"/>
                  </a:lnTo>
                  <a:close/>
                </a:path>
              </a:pathLst>
            </a:custGeom>
            <a:solidFill>
              <a:srgbClr val="2C2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0688009"/>
              <a:ext cx="4193540" cy="621030"/>
            </a:xfrm>
            <a:custGeom>
              <a:avLst/>
              <a:gdLst/>
              <a:ahLst/>
              <a:cxnLst/>
              <a:rect l="l" t="t" r="r" b="b"/>
              <a:pathLst>
                <a:path w="4193540" h="621029">
                  <a:moveTo>
                    <a:pt x="4192981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4170184" y="22860"/>
                  </a:lnTo>
                  <a:lnTo>
                    <a:pt x="4170184" y="621017"/>
                  </a:lnTo>
                  <a:lnTo>
                    <a:pt x="4192981" y="621017"/>
                  </a:lnTo>
                  <a:lnTo>
                    <a:pt x="4192981" y="22860"/>
                  </a:lnTo>
                  <a:lnTo>
                    <a:pt x="4192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0688009"/>
              <a:ext cx="4193540" cy="621030"/>
            </a:xfrm>
            <a:custGeom>
              <a:avLst/>
              <a:gdLst/>
              <a:ahLst/>
              <a:cxnLst/>
              <a:rect l="l" t="t" r="r" b="b"/>
              <a:pathLst>
                <a:path w="4193540" h="621029">
                  <a:moveTo>
                    <a:pt x="0" y="0"/>
                  </a:moveTo>
                  <a:lnTo>
                    <a:pt x="4192992" y="0"/>
                  </a:lnTo>
                  <a:lnTo>
                    <a:pt x="4192992" y="620546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30253" y="8247455"/>
              <a:ext cx="2834931" cy="274374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6245192"/>
              <a:ext cx="201930" cy="3215640"/>
            </a:xfrm>
            <a:custGeom>
              <a:avLst/>
              <a:gdLst/>
              <a:ahLst/>
              <a:cxnLst/>
              <a:rect l="l" t="t" r="r" b="b"/>
              <a:pathLst>
                <a:path w="201930" h="3215640">
                  <a:moveTo>
                    <a:pt x="0" y="0"/>
                  </a:moveTo>
                  <a:lnTo>
                    <a:pt x="201910" y="0"/>
                  </a:lnTo>
                  <a:lnTo>
                    <a:pt x="201910" y="3215608"/>
                  </a:lnTo>
                  <a:lnTo>
                    <a:pt x="0" y="3215608"/>
                  </a:lnTo>
                </a:path>
              </a:pathLst>
            </a:custGeom>
            <a:ln w="7853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685092"/>
              <a:ext cx="396875" cy="7620"/>
            </a:xfrm>
            <a:custGeom>
              <a:avLst/>
              <a:gdLst/>
              <a:ahLst/>
              <a:cxnLst/>
              <a:rect l="l" t="t" r="r" b="b"/>
              <a:pathLst>
                <a:path w="396875" h="7620">
                  <a:moveTo>
                    <a:pt x="0" y="7620"/>
                  </a:moveTo>
                  <a:lnTo>
                    <a:pt x="396542" y="7620"/>
                  </a:lnTo>
                  <a:lnTo>
                    <a:pt x="396542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5477079"/>
              <a:ext cx="396875" cy="3215640"/>
            </a:xfrm>
            <a:custGeom>
              <a:avLst/>
              <a:gdLst/>
              <a:ahLst/>
              <a:cxnLst/>
              <a:rect l="l" t="t" r="r" b="b"/>
              <a:pathLst>
                <a:path w="396875" h="3215640">
                  <a:moveTo>
                    <a:pt x="0" y="0"/>
                  </a:moveTo>
                  <a:lnTo>
                    <a:pt x="396553" y="0"/>
                  </a:lnTo>
                  <a:lnTo>
                    <a:pt x="396553" y="3215608"/>
                  </a:lnTo>
                  <a:lnTo>
                    <a:pt x="0" y="3215608"/>
                  </a:lnTo>
                </a:path>
              </a:pathLst>
            </a:custGeom>
            <a:ln w="7853">
              <a:solidFill>
                <a:srgbClr val="2C24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72008" y="10317201"/>
              <a:ext cx="5981700" cy="674370"/>
            </a:xfrm>
            <a:custGeom>
              <a:avLst/>
              <a:gdLst/>
              <a:ahLst/>
              <a:cxnLst/>
              <a:rect l="l" t="t" r="r" b="b"/>
              <a:pathLst>
                <a:path w="5981700" h="674370">
                  <a:moveTo>
                    <a:pt x="0" y="11873"/>
                  </a:moveTo>
                  <a:lnTo>
                    <a:pt x="0" y="674000"/>
                  </a:lnTo>
                  <a:lnTo>
                    <a:pt x="5981200" y="674000"/>
                  </a:lnTo>
                  <a:lnTo>
                    <a:pt x="5981200" y="0"/>
                  </a:lnTo>
                </a:path>
              </a:pathLst>
            </a:custGeom>
            <a:ln w="240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164264" y="10329081"/>
              <a:ext cx="1981200" cy="979805"/>
            </a:xfrm>
            <a:custGeom>
              <a:avLst/>
              <a:gdLst/>
              <a:ahLst/>
              <a:cxnLst/>
              <a:rect l="l" t="t" r="r" b="b"/>
              <a:pathLst>
                <a:path w="1981200" h="979804">
                  <a:moveTo>
                    <a:pt x="24079" y="0"/>
                  </a:moveTo>
                  <a:lnTo>
                    <a:pt x="0" y="0"/>
                  </a:lnTo>
                  <a:lnTo>
                    <a:pt x="0" y="979474"/>
                  </a:lnTo>
                  <a:lnTo>
                    <a:pt x="24079" y="979474"/>
                  </a:lnTo>
                  <a:lnTo>
                    <a:pt x="24079" y="0"/>
                  </a:lnTo>
                  <a:close/>
                </a:path>
                <a:path w="1981200" h="979804">
                  <a:moveTo>
                    <a:pt x="1981136" y="0"/>
                  </a:moveTo>
                  <a:lnTo>
                    <a:pt x="1957057" y="0"/>
                  </a:lnTo>
                  <a:lnTo>
                    <a:pt x="1957057" y="979474"/>
                  </a:lnTo>
                  <a:lnTo>
                    <a:pt x="1981136" y="979474"/>
                  </a:lnTo>
                  <a:lnTo>
                    <a:pt x="1981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45670" y="2931132"/>
              <a:ext cx="4236137" cy="593323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0002" y="2931132"/>
              <a:ext cx="5398422" cy="593323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44942" y="2701901"/>
              <a:ext cx="13246100" cy="6409055"/>
            </a:xfrm>
            <a:custGeom>
              <a:avLst/>
              <a:gdLst/>
              <a:ahLst/>
              <a:cxnLst/>
              <a:rect l="l" t="t" r="r" b="b"/>
              <a:pathLst>
                <a:path w="13246100" h="6409055">
                  <a:moveTo>
                    <a:pt x="125650" y="0"/>
                  </a:moveTo>
                  <a:lnTo>
                    <a:pt x="53008" y="1963"/>
                  </a:lnTo>
                  <a:lnTo>
                    <a:pt x="15706" y="15706"/>
                  </a:lnTo>
                  <a:lnTo>
                    <a:pt x="1963" y="53008"/>
                  </a:lnTo>
                  <a:lnTo>
                    <a:pt x="0" y="125650"/>
                  </a:lnTo>
                  <a:lnTo>
                    <a:pt x="0" y="6282855"/>
                  </a:lnTo>
                  <a:lnTo>
                    <a:pt x="1963" y="6355497"/>
                  </a:lnTo>
                  <a:lnTo>
                    <a:pt x="15706" y="6392800"/>
                  </a:lnTo>
                  <a:lnTo>
                    <a:pt x="53008" y="6406543"/>
                  </a:lnTo>
                  <a:lnTo>
                    <a:pt x="125650" y="6408506"/>
                  </a:lnTo>
                  <a:lnTo>
                    <a:pt x="13119851" y="6408506"/>
                  </a:lnTo>
                  <a:lnTo>
                    <a:pt x="13192493" y="6406543"/>
                  </a:lnTo>
                  <a:lnTo>
                    <a:pt x="13229796" y="6392800"/>
                  </a:lnTo>
                  <a:lnTo>
                    <a:pt x="13243539" y="6355497"/>
                  </a:lnTo>
                  <a:lnTo>
                    <a:pt x="13245502" y="6282855"/>
                  </a:lnTo>
                  <a:lnTo>
                    <a:pt x="13245502" y="125650"/>
                  </a:lnTo>
                  <a:lnTo>
                    <a:pt x="13243539" y="53008"/>
                  </a:lnTo>
                  <a:lnTo>
                    <a:pt x="13229796" y="15706"/>
                  </a:lnTo>
                  <a:lnTo>
                    <a:pt x="13192493" y="1963"/>
                  </a:lnTo>
                  <a:lnTo>
                    <a:pt x="13119851" y="0"/>
                  </a:lnTo>
                  <a:lnTo>
                    <a:pt x="125650" y="0"/>
                  </a:lnTo>
                  <a:close/>
                </a:path>
              </a:pathLst>
            </a:custGeom>
            <a:ln w="62825">
              <a:solidFill>
                <a:srgbClr val="E00F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954389" y="1932854"/>
            <a:ext cx="86493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190" dirty="0">
                <a:solidFill>
                  <a:srgbClr val="E00F77"/>
                </a:solidFill>
                <a:latin typeface="Tahoma"/>
                <a:cs typeface="Tahoma"/>
              </a:rPr>
              <a:t>2.</a:t>
            </a:r>
            <a:r>
              <a:rPr sz="3300" spc="-5" dirty="0">
                <a:solidFill>
                  <a:srgbClr val="E00F77"/>
                </a:solidFill>
                <a:latin typeface="Tahoma"/>
                <a:cs typeface="Tahoma"/>
              </a:rPr>
              <a:t> </a:t>
            </a:r>
            <a:r>
              <a:rPr sz="3300" spc="105" dirty="0">
                <a:solidFill>
                  <a:srgbClr val="E00F77"/>
                </a:solidFill>
                <a:latin typeface="Tahoma"/>
                <a:cs typeface="Tahoma"/>
              </a:rPr>
              <a:t>Делайте</a:t>
            </a:r>
            <a:r>
              <a:rPr sz="3300" spc="-5" dirty="0">
                <a:solidFill>
                  <a:srgbClr val="E00F77"/>
                </a:solidFill>
                <a:latin typeface="Tahoma"/>
                <a:cs typeface="Tahoma"/>
              </a:rPr>
              <a:t> </a:t>
            </a:r>
            <a:r>
              <a:rPr sz="3300" spc="-15" dirty="0">
                <a:solidFill>
                  <a:srgbClr val="E00F77"/>
                </a:solidFill>
                <a:latin typeface="Tahoma"/>
                <a:cs typeface="Tahoma"/>
              </a:rPr>
              <a:t>афиши</a:t>
            </a:r>
            <a:r>
              <a:rPr sz="3300" b="0" spc="-15" dirty="0">
                <a:latin typeface="Verdana"/>
                <a:cs typeface="Verdana"/>
              </a:rPr>
              <a:t>,</a:t>
            </a:r>
            <a:r>
              <a:rPr sz="3300" b="0" spc="-220" dirty="0">
                <a:latin typeface="Verdana"/>
                <a:cs typeface="Verdana"/>
              </a:rPr>
              <a:t> </a:t>
            </a:r>
            <a:r>
              <a:rPr sz="3300" b="0" spc="105" dirty="0">
                <a:latin typeface="Verdana"/>
                <a:cs typeface="Verdana"/>
              </a:rPr>
              <a:t>которые</a:t>
            </a:r>
            <a:r>
              <a:rPr sz="3300" b="0" spc="-215" dirty="0">
                <a:latin typeface="Verdana"/>
                <a:cs typeface="Verdana"/>
              </a:rPr>
              <a:t> </a:t>
            </a:r>
            <a:r>
              <a:rPr sz="3300" b="0" spc="65" dirty="0">
                <a:latin typeface="Verdana"/>
                <a:cs typeface="Verdana"/>
              </a:rPr>
              <a:t>запомнят.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54389" y="9280175"/>
            <a:ext cx="1067879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90" dirty="0">
                <a:solidFill>
                  <a:srgbClr val="E00F77"/>
                </a:solidFill>
                <a:latin typeface="Tahoma"/>
                <a:cs typeface="Tahoma"/>
              </a:rPr>
              <a:t>3.</a:t>
            </a:r>
            <a:r>
              <a:rPr sz="3300" b="1" spc="-10" dirty="0">
                <a:solidFill>
                  <a:srgbClr val="E00F77"/>
                </a:solidFill>
                <a:latin typeface="Tahoma"/>
                <a:cs typeface="Tahoma"/>
              </a:rPr>
              <a:t> </a:t>
            </a:r>
            <a:r>
              <a:rPr sz="3300" b="1" spc="145" dirty="0">
                <a:solidFill>
                  <a:srgbClr val="E00F77"/>
                </a:solidFill>
                <a:latin typeface="Tahoma"/>
                <a:cs typeface="Tahoma"/>
              </a:rPr>
              <a:t>Пишите</a:t>
            </a:r>
            <a:r>
              <a:rPr sz="3300" b="1" spc="-10" dirty="0">
                <a:solidFill>
                  <a:srgbClr val="E00F77"/>
                </a:solidFill>
                <a:latin typeface="Tahoma"/>
                <a:cs typeface="Tahoma"/>
              </a:rPr>
              <a:t> </a:t>
            </a:r>
            <a:r>
              <a:rPr sz="3300" b="1" dirty="0">
                <a:solidFill>
                  <a:srgbClr val="E00F77"/>
                </a:solidFill>
                <a:latin typeface="Tahoma"/>
                <a:cs typeface="Tahoma"/>
              </a:rPr>
              <a:t>тексты</a:t>
            </a:r>
            <a:r>
              <a:rPr sz="3300" dirty="0">
                <a:solidFill>
                  <a:srgbClr val="2C2461"/>
                </a:solidFill>
                <a:latin typeface="Verdana"/>
                <a:cs typeface="Verdana"/>
              </a:rPr>
              <a:t>,</a:t>
            </a:r>
            <a:r>
              <a:rPr sz="3300" spc="-22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150" dirty="0">
                <a:solidFill>
                  <a:srgbClr val="2C2461"/>
                </a:solidFill>
                <a:latin typeface="Verdana"/>
                <a:cs typeface="Verdana"/>
              </a:rPr>
              <a:t>которыми</a:t>
            </a:r>
            <a:r>
              <a:rPr sz="3300" spc="-225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55" dirty="0">
                <a:solidFill>
                  <a:srgbClr val="2C2461"/>
                </a:solidFill>
                <a:latin typeface="Verdana"/>
                <a:cs typeface="Verdana"/>
              </a:rPr>
              <a:t>хочется</a:t>
            </a:r>
            <a:r>
              <a:rPr sz="3300" spc="-220" dirty="0">
                <a:solidFill>
                  <a:srgbClr val="2C2461"/>
                </a:solidFill>
                <a:latin typeface="Verdana"/>
                <a:cs typeface="Verdana"/>
              </a:rPr>
              <a:t> </a:t>
            </a:r>
            <a:r>
              <a:rPr sz="3300" spc="50" dirty="0">
                <a:solidFill>
                  <a:srgbClr val="2C2461"/>
                </a:solidFill>
                <a:latin typeface="Verdana"/>
                <a:cs typeface="Verdana"/>
              </a:rPr>
              <a:t>делиться.</a:t>
            </a:r>
            <a:endParaRPr sz="3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C246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602</Words>
  <Application>Microsoft Office PowerPoint</Application>
  <PresentationFormat>Произвольный</PresentationFormat>
  <Paragraphs>99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Microsoft Sans Serif</vt:lpstr>
      <vt:lpstr>Tahoma</vt:lpstr>
      <vt:lpstr>Times New Roman</vt:lpstr>
      <vt:lpstr>Verdana</vt:lpstr>
      <vt:lpstr>Office Theme</vt:lpstr>
      <vt:lpstr>Презентация PowerPoint</vt:lpstr>
      <vt:lpstr>КАК ИЗМЕНИЛАСЬ ЦИФРОВАЯ СРЕДА В 2022 ГОДУ?</vt:lpstr>
      <vt:lpstr>Презентация PowerPoint</vt:lpstr>
      <vt:lpstr>ФЕСТИВАЛЬ “ВИРТУОЗЫ ГИТАРЫ”</vt:lpstr>
      <vt:lpstr>Презентация PowerPoint</vt:lpstr>
      <vt:lpstr>КРОСС-ПРОМО И КОЛЛАБОРАЦИИ</vt:lpstr>
      <vt:lpstr>ЧТО НУЖНО ДЕЛАТЬ В ОНЛАЙН,  ЧТОБЫ ВСТРЕТИТЬСЯ В ОФФЛАЙН?</vt:lpstr>
      <vt:lpstr>КАКОЙ КОНТЕНТ ВАМ НЕОБХОДИМ  ДЛЯ ПРОДВИЖЕНИЯ ФЕСТИВАЛЯ?</vt:lpstr>
      <vt:lpstr>2. Делайте афиши, которые запомнят.</vt:lpstr>
      <vt:lpstr>А КТО ВСЕ ЭТО ДЕЛАЕТ? КОМАНДА МЕЧТЫ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Admin2</dc:creator>
  <cp:lastModifiedBy>Влад Гимранов</cp:lastModifiedBy>
  <cp:revision>1</cp:revision>
  <dcterms:created xsi:type="dcterms:W3CDTF">2022-11-02T07:38:36Z</dcterms:created>
  <dcterms:modified xsi:type="dcterms:W3CDTF">2022-11-02T07:39:24Z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2022-10-27T00:00:00Z</vt:filetime>
  </property>
  <property fmtid="{D5CDD505-2E9C-101B-9397-08002B2CF9AE}" pid="3" name="Creator">
    <vt:lpwstr>Adobe InDesign CS5.5 (7.5.3)</vt:lpwstr>
  </property>
  <property fmtid="{D5CDD505-2E9C-101B-9397-08002B2CF9AE}" pid="4" name="LastSaved">
    <vt:filetime>2022-11-02T00:00:00Z</vt:filetime>
  </property>
</Properties>
</file>